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8" r:id="rId6"/>
    <p:sldId id="279" r:id="rId7"/>
    <p:sldId id="280" r:id="rId8"/>
    <p:sldId id="281" r:id="rId9"/>
    <p:sldId id="28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5E8DD3"/>
    <a:srgbClr val="2A7FFE"/>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4193E-3C83-70AF-623C-B4B8E5BAB552}" v="214" dt="2024-11-25T07:47:56.9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autoAdjust="0"/>
    <p:restoredTop sz="94660"/>
  </p:normalViewPr>
  <p:slideViewPr>
    <p:cSldViewPr snapToGrid="0">
      <p:cViewPr varScale="1">
        <p:scale>
          <a:sx n="111" d="100"/>
          <a:sy n="111" d="100"/>
        </p:scale>
        <p:origin x="1056" y="96"/>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4.xml" Id="rId8" /><Relationship Type="http://schemas.openxmlformats.org/officeDocument/2006/relationships/theme" Target="theme/theme1.xml" Id="rId13" /><Relationship Type="http://schemas.openxmlformats.org/officeDocument/2006/relationships/customXml" Target="../customXml/item3.xml" Id="rId3" /><Relationship Type="http://schemas.openxmlformats.org/officeDocument/2006/relationships/slide" Target="slides/slide3.xml" Id="rId7" /><Relationship Type="http://schemas.openxmlformats.org/officeDocument/2006/relationships/viewProps" Target="viewProps.xml" Id="rId12" /><Relationship Type="http://schemas.openxmlformats.org/officeDocument/2006/relationships/customXml" Target="../customXml/item2.xml" Id="rId2" /><Relationship Type="http://schemas.microsoft.com/office/2015/10/relationships/revisionInfo" Target="revisionInfo.xml" Id="rId16" /><Relationship Type="http://schemas.openxmlformats.org/officeDocument/2006/relationships/customXml" Target="../customXml/item1.xml" Id="rId1" /><Relationship Type="http://schemas.openxmlformats.org/officeDocument/2006/relationships/slide" Target="slides/slide2.xml" Id="rId6" /><Relationship Type="http://schemas.openxmlformats.org/officeDocument/2006/relationships/presProps" Target="presProps.xml" Id="rId11" /><Relationship Type="http://schemas.openxmlformats.org/officeDocument/2006/relationships/slide" Target="slides/slide1.xml" Id="rId5" /><Relationship Type="http://schemas.openxmlformats.org/officeDocument/2006/relationships/slide" Target="slides/slide6.xml" Id="rId10" /><Relationship Type="http://schemas.openxmlformats.org/officeDocument/2006/relationships/slideMaster" Target="slideMasters/slideMaster1.xml" Id="rId4" /><Relationship Type="http://schemas.openxmlformats.org/officeDocument/2006/relationships/slide" Target="slides/slide5.xml" Id="rId9" /><Relationship Type="http://schemas.openxmlformats.org/officeDocument/2006/relationships/tableStyles" Target="tableStyles.xml" Id="rId14"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B937114-6CEC-419F-A0CA-48405F994191}" type="datetimeFigureOut">
              <a:rPr lang="en-GB" smtClean="0"/>
              <a:t>24/11/2024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182064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937114-6CEC-419F-A0CA-48405F994191}" type="datetimeFigureOut">
              <a:rPr lang="en-GB" smtClean="0"/>
              <a:t>24/11/2024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1535897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937114-6CEC-419F-A0CA-48405F994191}" type="datetimeFigureOut">
              <a:rPr lang="en-GB" smtClean="0"/>
              <a:t>24/11/2024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18488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B937114-6CEC-419F-A0CA-48405F994191}" type="datetimeFigureOut">
              <a:rPr lang="en-GB" smtClean="0"/>
              <a:t>24/11/2024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3627331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937114-6CEC-419F-A0CA-48405F994191}" type="datetimeFigureOut">
              <a:rPr lang="en-GB" smtClean="0"/>
              <a:t>24/11/2024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1872780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B937114-6CEC-419F-A0CA-48405F994191}" type="datetimeFigureOut">
              <a:rPr lang="en-GB" smtClean="0"/>
              <a:t>24/11/2024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400521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B937114-6CEC-419F-A0CA-48405F994191}" type="datetimeFigureOut">
              <a:rPr lang="en-GB" smtClean="0"/>
              <a:t>24/11/2024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2202195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B937114-6CEC-419F-A0CA-48405F994191}" type="datetimeFigureOut">
              <a:rPr lang="en-GB" smtClean="0"/>
              <a:t>24/11/2024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3856508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37114-6CEC-419F-A0CA-48405F994191}" type="datetimeFigureOut">
              <a:rPr lang="en-GB" smtClean="0"/>
              <a:t>24/11/2024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3888987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937114-6CEC-419F-A0CA-48405F994191}" type="datetimeFigureOut">
              <a:rPr lang="en-GB" smtClean="0"/>
              <a:t>24/11/2024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9695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937114-6CEC-419F-A0CA-48405F994191}" type="datetimeFigureOut">
              <a:rPr lang="en-GB" smtClean="0"/>
              <a:t>24/11/2024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5C1628-8045-4618-815D-55FEEBD4E3CB}" type="slidenum">
              <a:rPr lang="en-GB" smtClean="0"/>
              <a:t>‹#›</a:t>
            </a:fld>
            <a:endParaRPr lang="en-GB"/>
          </a:p>
        </p:txBody>
      </p:sp>
    </p:spTree>
    <p:extLst>
      <p:ext uri="{BB962C8B-B14F-4D97-AF65-F5344CB8AC3E}">
        <p14:creationId xmlns:p14="http://schemas.microsoft.com/office/powerpoint/2010/main" val="400408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37114-6CEC-419F-A0CA-48405F994191}" type="datetimeFigureOut">
              <a:rPr lang="en-GB" smtClean="0"/>
              <a:t>24/11/2024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1628-8045-4618-815D-55FEEBD4E3CB}" type="slidenum">
              <a:rPr lang="en-GB" smtClean="0"/>
              <a:t>‹#›</a:t>
            </a:fld>
            <a:endParaRPr lang="en-GB"/>
          </a:p>
        </p:txBody>
      </p:sp>
    </p:spTree>
    <p:extLst>
      <p:ext uri="{BB962C8B-B14F-4D97-AF65-F5344CB8AC3E}">
        <p14:creationId xmlns:p14="http://schemas.microsoft.com/office/powerpoint/2010/main" val="201348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visiticeland.com/the-region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7698" y="1122363"/>
            <a:ext cx="9460302" cy="4538966"/>
          </a:xfrm>
        </p:spPr>
        <p:txBody>
          <a:bodyPr>
            <a:normAutofit fontScale="90000"/>
          </a:bodyPr>
          <a:lstStyle/>
          <a:p>
            <a:br>
              <a:rPr lang="en-GB" dirty="0">
                <a:latin typeface="SassoonCRInfant" panose="02010503020300020003" pitchFamily="2" charset="0"/>
              </a:rPr>
            </a:br>
            <a:r>
              <a:rPr lang="en-GB" dirty="0">
                <a:latin typeface="SassoonCRInfant"/>
              </a:rPr>
              <a:t>Monday 25</a:t>
            </a:r>
            <a:r>
              <a:rPr lang="en-GB" baseline="30000" dirty="0">
                <a:latin typeface="SassoonCRInfant"/>
              </a:rPr>
              <a:t>th</a:t>
            </a:r>
            <a:r>
              <a:rPr lang="en-GB" dirty="0">
                <a:latin typeface="SassoonCRInfant"/>
              </a:rPr>
              <a:t> November 2024</a:t>
            </a:r>
            <a:br>
              <a:rPr lang="en-GB" dirty="0">
                <a:latin typeface="SassoonCRInfant" panose="02010503020300020003" pitchFamily="2" charset="0"/>
              </a:rPr>
            </a:br>
            <a:br>
              <a:rPr lang="en-GB" dirty="0">
                <a:latin typeface="SassoonCRInfant" panose="02010503020300020003" pitchFamily="2" charset="0"/>
              </a:rPr>
            </a:br>
            <a:r>
              <a:rPr lang="en-GB" dirty="0">
                <a:latin typeface="SassoonCRInfant"/>
              </a:rPr>
              <a:t>LO: I can research and describe the human and physical Geography of Iceland</a:t>
            </a:r>
            <a:br>
              <a:rPr lang="en-GB" dirty="0"/>
            </a:br>
            <a:br>
              <a:rPr lang="en-GB" sz="2700" dirty="0"/>
            </a:br>
            <a:endParaRPr lang="en-GB" sz="2700" dirty="0"/>
          </a:p>
        </p:txBody>
      </p:sp>
    </p:spTree>
    <p:extLst>
      <p:ext uri="{BB962C8B-B14F-4D97-AF65-F5344CB8AC3E}">
        <p14:creationId xmlns:p14="http://schemas.microsoft.com/office/powerpoint/2010/main" val="110650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CRInfant" panose="02010503020300020003" pitchFamily="2" charset="0"/>
              </a:rPr>
              <a:t>Recap</a:t>
            </a:r>
          </a:p>
        </p:txBody>
      </p:sp>
      <p:sp>
        <p:nvSpPr>
          <p:cNvPr id="3" name="Content Placeholder 2"/>
          <p:cNvSpPr>
            <a:spLocks noGrp="1"/>
          </p:cNvSpPr>
          <p:nvPr>
            <p:ph idx="1"/>
          </p:nvPr>
        </p:nvSpPr>
        <p:spPr>
          <a:xfrm>
            <a:off x="838200" y="1404257"/>
            <a:ext cx="10515600" cy="4772706"/>
          </a:xfrm>
        </p:spPr>
        <p:txBody>
          <a:bodyPr>
            <a:normAutofit/>
          </a:bodyPr>
          <a:lstStyle/>
          <a:p>
            <a:endParaRPr lang="en-GB" b="1" dirty="0">
              <a:latin typeface="SassoonCRInfant" panose="02010503020300020003" pitchFamily="2" charset="0"/>
            </a:endParaRPr>
          </a:p>
          <a:p>
            <a:r>
              <a:rPr lang="en-GB" b="1" dirty="0">
                <a:latin typeface="SassoonCRInfant" panose="02010503020300020003" pitchFamily="2" charset="0"/>
              </a:rPr>
              <a:t>Physical geography </a:t>
            </a:r>
            <a:r>
              <a:rPr lang="en-GB" dirty="0">
                <a:latin typeface="SassoonCRInfant" panose="02010503020300020003" pitchFamily="2" charset="0"/>
              </a:rPr>
              <a:t>is about the natural environment of a place, e.g. volcanoes, rivers etc.</a:t>
            </a:r>
            <a:endParaRPr lang="en-GB" b="1" dirty="0">
              <a:latin typeface="SassoonCRInfant" panose="02010503020300020003" pitchFamily="2" charset="0"/>
            </a:endParaRPr>
          </a:p>
          <a:p>
            <a:r>
              <a:rPr lang="en-GB" b="1" dirty="0">
                <a:latin typeface="SassoonCRInfant" panose="02010503020300020003" pitchFamily="2" charset="0"/>
              </a:rPr>
              <a:t>Human geography </a:t>
            </a:r>
            <a:r>
              <a:rPr lang="en-GB" dirty="0">
                <a:latin typeface="SassoonCRInfant" panose="02010503020300020003" pitchFamily="2" charset="0"/>
              </a:rPr>
              <a:t>is about the presence of people and how the way in which they live interacts with the natural environment. E.g. they build towns and cities, create farms and fish in the oceans. </a:t>
            </a:r>
          </a:p>
          <a:p>
            <a:pPr marL="0" indent="0">
              <a:buNone/>
            </a:pPr>
            <a:endParaRPr lang="en-GB" dirty="0">
              <a:solidFill>
                <a:srgbClr val="00B050"/>
              </a:solidFill>
              <a:latin typeface="SassoonCRInfant" panose="02010503020300020003" pitchFamily="2" charset="0"/>
            </a:endParaRPr>
          </a:p>
        </p:txBody>
      </p:sp>
    </p:spTree>
    <p:extLst>
      <p:ext uri="{BB962C8B-B14F-4D97-AF65-F5344CB8AC3E}">
        <p14:creationId xmlns:p14="http://schemas.microsoft.com/office/powerpoint/2010/main" val="1875439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 y="192767"/>
            <a:ext cx="7930243" cy="1260476"/>
          </a:xfrm>
        </p:spPr>
        <p:txBody>
          <a:bodyPr>
            <a:noAutofit/>
          </a:bodyPr>
          <a:lstStyle/>
          <a:p>
            <a:pPr marL="0" indent="0">
              <a:buNone/>
            </a:pPr>
            <a:r>
              <a:rPr lang="en-GB" sz="3200" dirty="0">
                <a:latin typeface="SassoonCRInfant" panose="02010503020300020003" pitchFamily="2" charset="0"/>
              </a:rPr>
              <a:t>This map shows the regions of Iceland.   </a:t>
            </a:r>
            <a:endParaRPr lang="en-GB" sz="3200" dirty="0">
              <a:solidFill>
                <a:schemeClr val="accent6">
                  <a:lumMod val="75000"/>
                </a:schemeClr>
              </a:solidFill>
              <a:latin typeface="SassoonCRInfant" panose="02010503020300020003" pitchFamily="2" charset="0"/>
            </a:endParaRPr>
          </a:p>
          <a:p>
            <a:pPr marL="0" indent="0">
              <a:buNone/>
            </a:pPr>
            <a:endParaRPr lang="en-GB" sz="2400" dirty="0">
              <a:solidFill>
                <a:schemeClr val="accent6">
                  <a:lumMod val="75000"/>
                </a:schemeClr>
              </a:solidFill>
              <a:latin typeface="SassoonCRInfant" panose="02010503020300020003" pitchFamily="2" charset="0"/>
            </a:endParaRPr>
          </a:p>
          <a:p>
            <a:pPr marL="0" indent="0">
              <a:buNone/>
            </a:pPr>
            <a:endParaRPr lang="en-GB" sz="2400" dirty="0">
              <a:solidFill>
                <a:schemeClr val="accent6">
                  <a:lumMod val="75000"/>
                </a:schemeClr>
              </a:solidFill>
              <a:latin typeface="SassoonCRInfant" panose="02010503020300020003" pitchFamily="2" charset="0"/>
            </a:endParaRPr>
          </a:p>
        </p:txBody>
      </p:sp>
      <p:pic>
        <p:nvPicPr>
          <p:cNvPr id="2" name="Picture 1"/>
          <p:cNvPicPr>
            <a:picLocks noChangeAspect="1"/>
          </p:cNvPicPr>
          <p:nvPr/>
        </p:nvPicPr>
        <p:blipFill>
          <a:blip r:embed="rId2"/>
          <a:stretch>
            <a:fillRect/>
          </a:stretch>
        </p:blipFill>
        <p:spPr>
          <a:xfrm>
            <a:off x="2805770" y="1453243"/>
            <a:ext cx="7524091" cy="5257798"/>
          </a:xfrm>
          <a:prstGeom prst="rect">
            <a:avLst/>
          </a:prstGeom>
        </p:spPr>
      </p:pic>
    </p:spTree>
    <p:extLst>
      <p:ext uri="{BB962C8B-B14F-4D97-AF65-F5344CB8AC3E}">
        <p14:creationId xmlns:p14="http://schemas.microsoft.com/office/powerpoint/2010/main" val="2121792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92766"/>
            <a:ext cx="4434897" cy="6273347"/>
          </a:xfrm>
        </p:spPr>
        <p:txBody>
          <a:bodyPr vert="horz" lIns="91440" tIns="45720" rIns="91440" bIns="45720" rtlCol="0" anchor="t">
            <a:noAutofit/>
          </a:bodyPr>
          <a:lstStyle/>
          <a:p>
            <a:pPr marL="0" indent="0">
              <a:buNone/>
            </a:pPr>
            <a:r>
              <a:rPr lang="en-GB" sz="3200" dirty="0">
                <a:latin typeface="SassoonCRInfant"/>
              </a:rPr>
              <a:t>You’re now going to use the given sources to research the geographical characteristics of a region and make notes on it.</a:t>
            </a:r>
          </a:p>
          <a:p>
            <a:pPr marL="0" indent="0">
              <a:buNone/>
            </a:pPr>
            <a:endParaRPr lang="en-GB" sz="3200" dirty="0">
              <a:solidFill>
                <a:schemeClr val="accent6">
                  <a:lumMod val="75000"/>
                </a:schemeClr>
              </a:solidFill>
              <a:latin typeface="SassoonCRInfant" panose="02010503020300020003" pitchFamily="2" charset="0"/>
            </a:endParaRPr>
          </a:p>
          <a:p>
            <a:pPr marL="0" indent="0">
              <a:buNone/>
            </a:pPr>
            <a:r>
              <a:rPr lang="en-GB" sz="3200" dirty="0">
                <a:solidFill>
                  <a:schemeClr val="accent6">
                    <a:lumMod val="75000"/>
                  </a:schemeClr>
                </a:solidFill>
                <a:latin typeface="SassoonCRInfant"/>
              </a:rPr>
              <a:t>You only need to pick one, though can do more if you wish. Later in the term, we will be writing a persuasive leaflet encouraging people to visit Iceland, so focus mainly on reasons to go.</a:t>
            </a:r>
            <a:endParaRPr lang="en-GB" sz="3200" dirty="0">
              <a:solidFill>
                <a:schemeClr val="accent6">
                  <a:lumMod val="75000"/>
                </a:schemeClr>
              </a:solidFill>
              <a:latin typeface="SassoonCRInfant" panose="02010503020300020003" pitchFamily="2" charset="0"/>
            </a:endParaRPr>
          </a:p>
        </p:txBody>
      </p:sp>
      <p:pic>
        <p:nvPicPr>
          <p:cNvPr id="2" name="Picture 1"/>
          <p:cNvPicPr>
            <a:picLocks noChangeAspect="1"/>
          </p:cNvPicPr>
          <p:nvPr/>
        </p:nvPicPr>
        <p:blipFill>
          <a:blip r:embed="rId2"/>
          <a:stretch>
            <a:fillRect/>
          </a:stretch>
        </p:blipFill>
        <p:spPr>
          <a:xfrm>
            <a:off x="4434897" y="538845"/>
            <a:ext cx="7524091" cy="5257798"/>
          </a:xfrm>
          <a:prstGeom prst="rect">
            <a:avLst/>
          </a:prstGeom>
        </p:spPr>
      </p:pic>
    </p:spTree>
    <p:extLst>
      <p:ext uri="{BB962C8B-B14F-4D97-AF65-F5344CB8AC3E}">
        <p14:creationId xmlns:p14="http://schemas.microsoft.com/office/powerpoint/2010/main" val="3204958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CRInfant" panose="02010503020300020003" pitchFamily="2" charset="0"/>
                <a:hlinkClick r:id="rId2"/>
              </a:rPr>
              <a:t>https://www.visiticeland.com/the-regions/</a:t>
            </a:r>
            <a:r>
              <a:rPr lang="en-GB" dirty="0">
                <a:latin typeface="SassoonCRInfant" panose="02010503020300020003" pitchFamily="2" charset="0"/>
              </a:rPr>
              <a:t> </a:t>
            </a:r>
          </a:p>
        </p:txBody>
      </p:sp>
      <p:pic>
        <p:nvPicPr>
          <p:cNvPr id="5" name="Picture 4"/>
          <p:cNvPicPr>
            <a:picLocks noChangeAspect="1"/>
          </p:cNvPicPr>
          <p:nvPr/>
        </p:nvPicPr>
        <p:blipFill>
          <a:blip r:embed="rId3"/>
          <a:stretch>
            <a:fillRect/>
          </a:stretch>
        </p:blipFill>
        <p:spPr>
          <a:xfrm>
            <a:off x="4490357" y="2058081"/>
            <a:ext cx="2715557" cy="2579234"/>
          </a:xfrm>
          <a:prstGeom prst="rect">
            <a:avLst/>
          </a:prstGeom>
        </p:spPr>
      </p:pic>
      <p:sp>
        <p:nvSpPr>
          <p:cNvPr id="7" name="Title 1">
            <a:extLst>
              <a:ext uri="{FF2B5EF4-FFF2-40B4-BE49-F238E27FC236}">
                <a16:creationId xmlns:a16="http://schemas.microsoft.com/office/drawing/2014/main" id="{457CB588-4A12-1836-1500-965E4A5415FF}"/>
              </a:ext>
            </a:extLst>
          </p:cNvPr>
          <p:cNvSpPr txBox="1">
            <a:spLocks/>
          </p:cNvSpPr>
          <p:nvPr/>
        </p:nvSpPr>
        <p:spPr>
          <a:xfrm>
            <a:off x="951089" y="3709458"/>
            <a:ext cx="10515600" cy="588871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latin typeface="SassoonCRInfant"/>
              </a:rPr>
              <a:t>If you can't access the Internet all day, then a research page for each region has been uploaded alongside this presentation.</a:t>
            </a:r>
            <a:br>
              <a:rPr lang="en-GB" dirty="0">
                <a:latin typeface="SassoonCRInfant" panose="02010503020300020003" pitchFamily="2" charset="0"/>
              </a:rPr>
            </a:br>
            <a:br>
              <a:rPr lang="en-GB" dirty="0">
                <a:latin typeface="SassoonCRInfant" panose="02010503020300020003" pitchFamily="2" charset="0"/>
              </a:rPr>
            </a:br>
            <a:br>
              <a:rPr lang="az-Cyrl-AZ" dirty="0">
                <a:latin typeface="SassoonCRInfant" panose="02010503020300020003" pitchFamily="2" charset="0"/>
              </a:rPr>
            </a:br>
            <a:endParaRPr lang="en-GB">
              <a:solidFill>
                <a:srgbClr val="00B050"/>
              </a:solidFill>
              <a:latin typeface="SassoonCRInfant" panose="02010503020300020003" pitchFamily="2" charset="0"/>
            </a:endParaRPr>
          </a:p>
        </p:txBody>
      </p:sp>
    </p:spTree>
    <p:extLst>
      <p:ext uri="{BB962C8B-B14F-4D97-AF65-F5344CB8AC3E}">
        <p14:creationId xmlns:p14="http://schemas.microsoft.com/office/powerpoint/2010/main" val="3812808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88718"/>
          </a:xfrm>
        </p:spPr>
        <p:txBody>
          <a:bodyPr>
            <a:normAutofit/>
          </a:bodyPr>
          <a:lstStyle/>
          <a:p>
            <a:r>
              <a:rPr lang="en-GB" dirty="0">
                <a:latin typeface="SassoonCRInfant" panose="02010503020300020003" pitchFamily="2" charset="0"/>
              </a:rPr>
              <a:t>What did you find out?</a:t>
            </a:r>
            <a:br>
              <a:rPr lang="en-GB" dirty="0">
                <a:latin typeface="SassoonCRInfant" panose="02010503020300020003" pitchFamily="2" charset="0"/>
              </a:rPr>
            </a:br>
            <a:br>
              <a:rPr lang="en-GB" dirty="0">
                <a:latin typeface="SassoonCRInfant" panose="02010503020300020003" pitchFamily="2" charset="0"/>
              </a:rPr>
            </a:br>
            <a:r>
              <a:rPr lang="en-GB" dirty="0">
                <a:latin typeface="SassoonCRInfant" panose="02010503020300020003" pitchFamily="2" charset="0"/>
              </a:rPr>
              <a:t>If you were planning a trip to Iceland, which region would you like to visit first and why?</a:t>
            </a:r>
            <a:br>
              <a:rPr lang="en-GB" dirty="0">
                <a:latin typeface="SassoonCRInfant" panose="02010503020300020003" pitchFamily="2" charset="0"/>
              </a:rPr>
            </a:br>
            <a:br>
              <a:rPr lang="en-GB" dirty="0">
                <a:latin typeface="SassoonCRInfant" panose="02010503020300020003" pitchFamily="2" charset="0"/>
              </a:rPr>
            </a:br>
            <a:br>
              <a:rPr lang="az-Cyrl-AZ" dirty="0">
                <a:latin typeface="SassoonCRInfant" panose="02010503020300020003" pitchFamily="2" charset="0"/>
              </a:rPr>
            </a:br>
            <a:endParaRPr lang="en-GB" dirty="0">
              <a:solidFill>
                <a:srgbClr val="00B050"/>
              </a:solidFill>
              <a:latin typeface="SassoonCRInfant" panose="02010503020300020003" pitchFamily="2" charset="0"/>
            </a:endParaRPr>
          </a:p>
        </p:txBody>
      </p:sp>
    </p:spTree>
    <p:extLst>
      <p:ext uri="{BB962C8B-B14F-4D97-AF65-F5344CB8AC3E}">
        <p14:creationId xmlns:p14="http://schemas.microsoft.com/office/powerpoint/2010/main" val="1855342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b84344f-d28f-4cec-b64d-73e871744e90" xsi:nil="true"/>
    <lcf76f155ced4ddcb4097134ff3c332f xmlns="fc04d2d4-e331-4b1a-8cfa-bce25ba48e1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6246342825334797DBE20D08B832FF" ma:contentTypeVersion="15" ma:contentTypeDescription="Create a new document." ma:contentTypeScope="" ma:versionID="a6a2e129a8d0f82881df89c84c11ba30">
  <xsd:schema xmlns:xsd="http://www.w3.org/2001/XMLSchema" xmlns:xs="http://www.w3.org/2001/XMLSchema" xmlns:p="http://schemas.microsoft.com/office/2006/metadata/properties" xmlns:ns2="fc04d2d4-e331-4b1a-8cfa-bce25ba48e14" xmlns:ns3="db84344f-d28f-4cec-b64d-73e871744e90" targetNamespace="http://schemas.microsoft.com/office/2006/metadata/properties" ma:root="true" ma:fieldsID="2f8c64a8919eb8886e1a5189ca426170" ns2:_="" ns3:_="">
    <xsd:import namespace="fc04d2d4-e331-4b1a-8cfa-bce25ba48e14"/>
    <xsd:import namespace="db84344f-d28f-4cec-b64d-73e871744e9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04d2d4-e331-4b1a-8cfa-bce25ba48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a43462a-a08c-472f-8da7-efe38e813c36"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84344f-d28f-4cec-b64d-73e871744e90"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fd363abd-fa63-48cb-81b6-145570e2d268}" ma:internalName="TaxCatchAll" ma:showField="CatchAllData" ma:web="db84344f-d28f-4cec-b64d-73e871744e90">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74D0D3-7CFE-44EC-A60E-D278AC21A0AC}">
  <ds:schemaRef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fc04d2d4-e331-4b1a-8cfa-bce25ba48e14"/>
    <ds:schemaRef ds:uri="http://purl.org/dc/terms/"/>
    <ds:schemaRef ds:uri="db84344f-d28f-4cec-b64d-73e871744e90"/>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26F7E5D-5D4F-42EF-938C-DDB03D11F8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04d2d4-e331-4b1a-8cfa-bce25ba48e14"/>
    <ds:schemaRef ds:uri="db84344f-d28f-4cec-b64d-73e871744e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14E35E-F3E6-4155-8D46-6C6EB9FCBF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1062</TotalTime>
  <Words>695</Words>
  <Application>Microsoft Office PowerPoint</Application>
  <PresentationFormat>Widescreen</PresentationFormat>
  <Paragraphs>83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Monday 25th November 2024  LO: I can research and describe the human and physical Geography of Iceland  </vt:lpstr>
      <vt:lpstr>Recap</vt:lpstr>
      <vt:lpstr>PowerPoint Presentation</vt:lpstr>
      <vt:lpstr>PowerPoint Presentation</vt:lpstr>
      <vt:lpstr>https://www.visiticeland.com/the-regions/ </vt:lpstr>
      <vt:lpstr>What did you find out?  If you were planning a trip to Iceland, which region would you like to visit first and why?   </vt:lpstr>
    </vt:vector>
  </TitlesOfParts>
  <Company>Christ Church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Geography  Tuesday 8th November 2022 LO:</dc:title>
  <dc:creator>Paige Bowyer</dc:creator>
  <cp:lastModifiedBy>David Hardwick</cp:lastModifiedBy>
  <cp:revision>60</cp:revision>
  <dcterms:created xsi:type="dcterms:W3CDTF">2022-11-07T15:49:48Z</dcterms:created>
  <dcterms:modified xsi:type="dcterms:W3CDTF">2024-11-25T07:48:01Z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12288400.0000000</vt:lpwstr>
  </property>
  <property fmtid="{D5CDD505-2E9C-101B-9397-08002B2CF9AE}" pid="3" name="ContentTypeId">
    <vt:lpwstr>0x010100D96246342825334797DBE20D08B832FF</vt:lpwstr>
  </property>
  <property fmtid="{D5CDD505-2E9C-101B-9397-08002B2CF9AE}" pid="4" name="MediaServiceImageTags">
    <vt:lpwstr/>
  </property>
</Properties>
</file>