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57" r:id="rId5"/>
    <p:sldId id="258" r:id="rId6"/>
    <p:sldId id="259" r:id="rId7"/>
    <p:sldId id="262" r:id="rId8"/>
    <p:sldId id="264" r:id="rId9"/>
    <p:sldId id="260" r:id="rId10"/>
    <p:sldId id="261" r:id="rId11"/>
    <p:sldId id="270" r:id="rId12"/>
    <p:sldId id="278" r:id="rId13"/>
    <p:sldId id="276" r:id="rId14"/>
    <p:sldId id="277" r:id="rId15"/>
    <p:sldId id="275" r:id="rId16"/>
  </p:sldIdLst>
  <p:sldSz cx="6119813" cy="43195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DE4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286"/>
    <p:restoredTop sz="94676"/>
  </p:normalViewPr>
  <p:slideViewPr>
    <p:cSldViewPr snapToGrid="0">
      <p:cViewPr varScale="1">
        <p:scale>
          <a:sx n="183" d="100"/>
          <a:sy n="183" d="100"/>
        </p:scale>
        <p:origin x="1236"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oline Pegrum" userId="026562da-c1e8-411b-b6ae-b1ac75acaca7" providerId="ADAL" clId="{1585796E-2C1D-4FDA-8084-B8737C305F07}"/>
    <pc:docChg chg="custSel modSld">
      <pc:chgData name="Caroline Pegrum" userId="026562da-c1e8-411b-b6ae-b1ac75acaca7" providerId="ADAL" clId="{1585796E-2C1D-4FDA-8084-B8737C305F07}" dt="2026-09-21T11:32:29.187" v="562" actId="6549"/>
      <pc:docMkLst>
        <pc:docMk/>
      </pc:docMkLst>
      <pc:sldChg chg="modSp mod">
        <pc:chgData name="Caroline Pegrum" userId="026562da-c1e8-411b-b6ae-b1ac75acaca7" providerId="ADAL" clId="{1585796E-2C1D-4FDA-8084-B8737C305F07}" dt="2026-09-21T11:26:11.211" v="252" actId="20577"/>
        <pc:sldMkLst>
          <pc:docMk/>
          <pc:sldMk cId="2212214201" sldId="264"/>
        </pc:sldMkLst>
        <pc:graphicFrameChg chg="modGraphic">
          <ac:chgData name="Caroline Pegrum" userId="026562da-c1e8-411b-b6ae-b1ac75acaca7" providerId="ADAL" clId="{1585796E-2C1D-4FDA-8084-B8737C305F07}" dt="2026-09-21T11:26:11.211" v="252" actId="20577"/>
          <ac:graphicFrameMkLst>
            <pc:docMk/>
            <pc:sldMk cId="2212214201" sldId="264"/>
            <ac:graphicFrameMk id="5" creationId="{F9BDBC17-CD2E-90F4-A5E7-9D45B87765A4}"/>
          </ac:graphicFrameMkLst>
        </pc:graphicFrameChg>
      </pc:sldChg>
      <pc:sldChg chg="modSp mod">
        <pc:chgData name="Caroline Pegrum" userId="026562da-c1e8-411b-b6ae-b1ac75acaca7" providerId="ADAL" clId="{1585796E-2C1D-4FDA-8084-B8737C305F07}" dt="2026-09-21T11:28:49.575" v="510" actId="20577"/>
        <pc:sldMkLst>
          <pc:docMk/>
          <pc:sldMk cId="3120658537" sldId="270"/>
        </pc:sldMkLst>
        <pc:graphicFrameChg chg="modGraphic">
          <ac:chgData name="Caroline Pegrum" userId="026562da-c1e8-411b-b6ae-b1ac75acaca7" providerId="ADAL" clId="{1585796E-2C1D-4FDA-8084-B8737C305F07}" dt="2026-09-21T11:28:49.575" v="510" actId="20577"/>
          <ac:graphicFrameMkLst>
            <pc:docMk/>
            <pc:sldMk cId="3120658537" sldId="270"/>
            <ac:graphicFrameMk id="2" creationId="{F06D8B73-1069-A20D-8F57-8B1AA064904F}"/>
          </ac:graphicFrameMkLst>
        </pc:graphicFrameChg>
      </pc:sldChg>
      <pc:sldChg chg="modSp mod">
        <pc:chgData name="Caroline Pegrum" userId="026562da-c1e8-411b-b6ae-b1ac75acaca7" providerId="ADAL" clId="{1585796E-2C1D-4FDA-8084-B8737C305F07}" dt="2026-09-21T11:32:29.187" v="562" actId="6549"/>
        <pc:sldMkLst>
          <pc:docMk/>
          <pc:sldMk cId="2536211415" sldId="275"/>
        </pc:sldMkLst>
        <pc:graphicFrameChg chg="mod modGraphic">
          <ac:chgData name="Caroline Pegrum" userId="026562da-c1e8-411b-b6ae-b1ac75acaca7" providerId="ADAL" clId="{1585796E-2C1D-4FDA-8084-B8737C305F07}" dt="2026-09-21T11:32:29.187" v="562" actId="6549"/>
          <ac:graphicFrameMkLst>
            <pc:docMk/>
            <pc:sldMk cId="2536211415" sldId="275"/>
            <ac:graphicFrameMk id="2" creationId="{EB5C837B-7071-41C7-EAE1-2ED2A10D5D17}"/>
          </ac:graphicFrameMkLst>
        </pc:graphicFrameChg>
      </pc:sldChg>
      <pc:sldChg chg="modSp mod">
        <pc:chgData name="Caroline Pegrum" userId="026562da-c1e8-411b-b6ae-b1ac75acaca7" providerId="ADAL" clId="{1585796E-2C1D-4FDA-8084-B8737C305F07}" dt="2026-09-21T11:27:45.351" v="348" actId="13926"/>
        <pc:sldMkLst>
          <pc:docMk/>
          <pc:sldMk cId="2883864405" sldId="276"/>
        </pc:sldMkLst>
        <pc:graphicFrameChg chg="modGraphic">
          <ac:chgData name="Caroline Pegrum" userId="026562da-c1e8-411b-b6ae-b1ac75acaca7" providerId="ADAL" clId="{1585796E-2C1D-4FDA-8084-B8737C305F07}" dt="2026-09-21T11:27:45.351" v="348" actId="13926"/>
          <ac:graphicFrameMkLst>
            <pc:docMk/>
            <pc:sldMk cId="2883864405" sldId="276"/>
            <ac:graphicFrameMk id="2" creationId="{0C43063D-4996-8F50-39D2-9B3391C83F21}"/>
          </ac:graphicFrameMkLst>
        </pc:graphicFrameChg>
      </pc:sldChg>
      <pc:sldChg chg="modSp mod">
        <pc:chgData name="Caroline Pegrum" userId="026562da-c1e8-411b-b6ae-b1ac75acaca7" providerId="ADAL" clId="{1585796E-2C1D-4FDA-8084-B8737C305F07}" dt="2026-09-21T11:29:46.370" v="543" actId="207"/>
        <pc:sldMkLst>
          <pc:docMk/>
          <pc:sldMk cId="2920400790" sldId="277"/>
        </pc:sldMkLst>
        <pc:graphicFrameChg chg="modGraphic">
          <ac:chgData name="Caroline Pegrum" userId="026562da-c1e8-411b-b6ae-b1ac75acaca7" providerId="ADAL" clId="{1585796E-2C1D-4FDA-8084-B8737C305F07}" dt="2026-09-21T11:29:46.370" v="543" actId="207"/>
          <ac:graphicFrameMkLst>
            <pc:docMk/>
            <pc:sldMk cId="2920400790" sldId="277"/>
            <ac:graphicFrameMk id="2" creationId="{3E931EEE-F173-2C9E-A785-A1E6D92FD218}"/>
          </ac:graphicFrameMkLst>
        </pc:graphicFrameChg>
      </pc:sldChg>
      <pc:sldChg chg="modSp mod">
        <pc:chgData name="Caroline Pegrum" userId="026562da-c1e8-411b-b6ae-b1ac75acaca7" providerId="ADAL" clId="{1585796E-2C1D-4FDA-8084-B8737C305F07}" dt="2026-09-21T11:27:21.463" v="342" actId="20577"/>
        <pc:sldMkLst>
          <pc:docMk/>
          <pc:sldMk cId="773920621" sldId="278"/>
        </pc:sldMkLst>
        <pc:graphicFrameChg chg="modGraphic">
          <ac:chgData name="Caroline Pegrum" userId="026562da-c1e8-411b-b6ae-b1ac75acaca7" providerId="ADAL" clId="{1585796E-2C1D-4FDA-8084-B8737C305F07}" dt="2026-09-21T11:27:21.463" v="342" actId="20577"/>
          <ac:graphicFrameMkLst>
            <pc:docMk/>
            <pc:sldMk cId="773920621" sldId="278"/>
            <ac:graphicFrameMk id="2" creationId="{F06D8B73-1069-A20D-8F57-8B1AA064904F}"/>
          </ac:graphicFrameMkLst>
        </pc:graphicFrameChg>
      </pc:sldChg>
    </pc:docChg>
  </pc:docChgLst>
  <pc:docChgLst>
    <pc:chgData name="Caroline Pegrum" userId="026562da-c1e8-411b-b6ae-b1ac75acaca7" providerId="ADAL" clId="{EE760957-01C3-4247-B52E-8ED3C1175545}"/>
    <pc:docChg chg="undo custSel addSld delSld modSld sldOrd">
      <pc:chgData name="Caroline Pegrum" userId="026562da-c1e8-411b-b6ae-b1ac75acaca7" providerId="ADAL" clId="{EE760957-01C3-4247-B52E-8ED3C1175545}" dt="2026-07-23T15:03:03.037" v="5117" actId="20577"/>
      <pc:docMkLst>
        <pc:docMk/>
      </pc:docMkLst>
      <pc:sldChg chg="modSp mod">
        <pc:chgData name="Caroline Pegrum" userId="026562da-c1e8-411b-b6ae-b1ac75acaca7" providerId="ADAL" clId="{EE760957-01C3-4247-B52E-8ED3C1175545}" dt="2026-07-23T13:41:07.212" v="59" actId="20577"/>
        <pc:sldMkLst>
          <pc:docMk/>
          <pc:sldMk cId="191243481" sldId="259"/>
        </pc:sldMkLst>
        <pc:graphicFrameChg chg="mod modGraphic">
          <ac:chgData name="Caroline Pegrum" userId="026562da-c1e8-411b-b6ae-b1ac75acaca7" providerId="ADAL" clId="{EE760957-01C3-4247-B52E-8ED3C1175545}" dt="2026-07-23T13:41:07.212" v="59" actId="20577"/>
          <ac:graphicFrameMkLst>
            <pc:docMk/>
            <pc:sldMk cId="191243481" sldId="259"/>
            <ac:graphicFrameMk id="10" creationId="{065D4AC4-7957-AA62-C1A0-FE4F2CF00CA3}"/>
          </ac:graphicFrameMkLst>
        </pc:graphicFrameChg>
      </pc:sldChg>
      <pc:sldChg chg="modSp mod">
        <pc:chgData name="Caroline Pegrum" userId="026562da-c1e8-411b-b6ae-b1ac75acaca7" providerId="ADAL" clId="{EE760957-01C3-4247-B52E-8ED3C1175545}" dt="2026-07-23T13:52:06.643" v="516" actId="14100"/>
        <pc:sldMkLst>
          <pc:docMk/>
          <pc:sldMk cId="3356791903" sldId="260"/>
        </pc:sldMkLst>
        <pc:graphicFrameChg chg="mod modGraphic">
          <ac:chgData name="Caroline Pegrum" userId="026562da-c1e8-411b-b6ae-b1ac75acaca7" providerId="ADAL" clId="{EE760957-01C3-4247-B52E-8ED3C1175545}" dt="2026-07-23T13:52:06.643" v="516" actId="14100"/>
          <ac:graphicFrameMkLst>
            <pc:docMk/>
            <pc:sldMk cId="3356791903" sldId="260"/>
            <ac:graphicFrameMk id="5" creationId="{5A182FA8-E1AB-D63D-6ECD-2D907EE595F6}"/>
          </ac:graphicFrameMkLst>
        </pc:graphicFrameChg>
      </pc:sldChg>
      <pc:sldChg chg="modSp mod">
        <pc:chgData name="Caroline Pegrum" userId="026562da-c1e8-411b-b6ae-b1ac75acaca7" providerId="ADAL" clId="{EE760957-01C3-4247-B52E-8ED3C1175545}" dt="2026-07-23T13:49:04.712" v="328" actId="20577"/>
        <pc:sldMkLst>
          <pc:docMk/>
          <pc:sldMk cId="2755977508" sldId="262"/>
        </pc:sldMkLst>
        <pc:graphicFrameChg chg="mod modGraphic">
          <ac:chgData name="Caroline Pegrum" userId="026562da-c1e8-411b-b6ae-b1ac75acaca7" providerId="ADAL" clId="{EE760957-01C3-4247-B52E-8ED3C1175545}" dt="2026-07-23T13:49:04.712" v="328" actId="20577"/>
          <ac:graphicFrameMkLst>
            <pc:docMk/>
            <pc:sldMk cId="2755977508" sldId="262"/>
            <ac:graphicFrameMk id="5" creationId="{BB7A6755-CF87-7230-570A-7309BBAF653F}"/>
          </ac:graphicFrameMkLst>
        </pc:graphicFrameChg>
      </pc:sldChg>
      <pc:sldChg chg="modSp mod">
        <pc:chgData name="Caroline Pegrum" userId="026562da-c1e8-411b-b6ae-b1ac75acaca7" providerId="ADAL" clId="{EE760957-01C3-4247-B52E-8ED3C1175545}" dt="2026-07-23T13:50:47.978" v="508"/>
        <pc:sldMkLst>
          <pc:docMk/>
          <pc:sldMk cId="2212214201" sldId="264"/>
        </pc:sldMkLst>
        <pc:graphicFrameChg chg="mod modGraphic">
          <ac:chgData name="Caroline Pegrum" userId="026562da-c1e8-411b-b6ae-b1ac75acaca7" providerId="ADAL" clId="{EE760957-01C3-4247-B52E-8ED3C1175545}" dt="2026-07-23T13:50:47.978" v="508"/>
          <ac:graphicFrameMkLst>
            <pc:docMk/>
            <pc:sldMk cId="2212214201" sldId="264"/>
            <ac:graphicFrameMk id="5" creationId="{F9BDBC17-CD2E-90F4-A5E7-9D45B87765A4}"/>
          </ac:graphicFrameMkLst>
        </pc:graphicFrameChg>
      </pc:sldChg>
      <pc:sldChg chg="modSp del mod">
        <pc:chgData name="Caroline Pegrum" userId="026562da-c1e8-411b-b6ae-b1ac75acaca7" providerId="ADAL" clId="{EE760957-01C3-4247-B52E-8ED3C1175545}" dt="2026-07-23T13:55:44.254" v="546" actId="47"/>
        <pc:sldMkLst>
          <pc:docMk/>
          <pc:sldMk cId="760599453" sldId="265"/>
        </pc:sldMkLst>
        <pc:graphicFrameChg chg="mod modGraphic">
          <ac:chgData name="Caroline Pegrum" userId="026562da-c1e8-411b-b6ae-b1ac75acaca7" providerId="ADAL" clId="{EE760957-01C3-4247-B52E-8ED3C1175545}" dt="2026-07-23T13:54:33.273" v="545" actId="255"/>
          <ac:graphicFrameMkLst>
            <pc:docMk/>
            <pc:sldMk cId="760599453" sldId="265"/>
            <ac:graphicFrameMk id="5" creationId="{2BEE4F89-4408-F00A-3DA8-BFCBC572C119}"/>
          </ac:graphicFrameMkLst>
        </pc:graphicFrameChg>
      </pc:sldChg>
      <pc:sldChg chg="del">
        <pc:chgData name="Caroline Pegrum" userId="026562da-c1e8-411b-b6ae-b1ac75acaca7" providerId="ADAL" clId="{EE760957-01C3-4247-B52E-8ED3C1175545}" dt="2026-07-23T14:32:59.529" v="4152" actId="47"/>
        <pc:sldMkLst>
          <pc:docMk/>
          <pc:sldMk cId="1606010280" sldId="266"/>
        </pc:sldMkLst>
      </pc:sldChg>
      <pc:sldChg chg="modSp mod">
        <pc:chgData name="Caroline Pegrum" userId="026562da-c1e8-411b-b6ae-b1ac75acaca7" providerId="ADAL" clId="{EE760957-01C3-4247-B52E-8ED3C1175545}" dt="2026-07-23T14:19:01.891" v="2106" actId="20577"/>
        <pc:sldMkLst>
          <pc:docMk/>
          <pc:sldMk cId="3120658537" sldId="270"/>
        </pc:sldMkLst>
        <pc:spChg chg="mod">
          <ac:chgData name="Caroline Pegrum" userId="026562da-c1e8-411b-b6ae-b1ac75acaca7" providerId="ADAL" clId="{EE760957-01C3-4247-B52E-8ED3C1175545}" dt="2026-07-23T14:18:22.689" v="2093" actId="20577"/>
          <ac:spMkLst>
            <pc:docMk/>
            <pc:sldMk cId="3120658537" sldId="270"/>
            <ac:spMk id="4" creationId="{1CFA53F3-F0F5-4362-4434-1CA64B94EA7D}"/>
          </ac:spMkLst>
        </pc:spChg>
        <pc:graphicFrameChg chg="mod modGraphic">
          <ac:chgData name="Caroline Pegrum" userId="026562da-c1e8-411b-b6ae-b1ac75acaca7" providerId="ADAL" clId="{EE760957-01C3-4247-B52E-8ED3C1175545}" dt="2026-07-23T14:19:01.891" v="2106" actId="20577"/>
          <ac:graphicFrameMkLst>
            <pc:docMk/>
            <pc:sldMk cId="3120658537" sldId="270"/>
            <ac:graphicFrameMk id="2" creationId="{F06D8B73-1069-A20D-8F57-8B1AA064904F}"/>
          </ac:graphicFrameMkLst>
        </pc:graphicFrameChg>
      </pc:sldChg>
      <pc:sldChg chg="modSp del mod">
        <pc:chgData name="Caroline Pegrum" userId="026562da-c1e8-411b-b6ae-b1ac75acaca7" providerId="ADAL" clId="{EE760957-01C3-4247-B52E-8ED3C1175545}" dt="2026-07-23T14:15:02.677" v="2017" actId="47"/>
        <pc:sldMkLst>
          <pc:docMk/>
          <pc:sldMk cId="2070466118" sldId="273"/>
        </pc:sldMkLst>
        <pc:graphicFrameChg chg="mod modGraphic">
          <ac:chgData name="Caroline Pegrum" userId="026562da-c1e8-411b-b6ae-b1ac75acaca7" providerId="ADAL" clId="{EE760957-01C3-4247-B52E-8ED3C1175545}" dt="2026-07-23T14:14:40.716" v="2014"/>
          <ac:graphicFrameMkLst>
            <pc:docMk/>
            <pc:sldMk cId="2070466118" sldId="273"/>
            <ac:graphicFrameMk id="2" creationId="{225C9E27-D120-FB0E-EDFD-E98BBC05173C}"/>
          </ac:graphicFrameMkLst>
        </pc:graphicFrameChg>
      </pc:sldChg>
      <pc:sldChg chg="del">
        <pc:chgData name="Caroline Pegrum" userId="026562da-c1e8-411b-b6ae-b1ac75acaca7" providerId="ADAL" clId="{EE760957-01C3-4247-B52E-8ED3C1175545}" dt="2026-07-23T14:32:57.069" v="4151" actId="47"/>
        <pc:sldMkLst>
          <pc:docMk/>
          <pc:sldMk cId="1720532140" sldId="274"/>
        </pc:sldMkLst>
      </pc:sldChg>
      <pc:sldChg chg="modSp mod">
        <pc:chgData name="Caroline Pegrum" userId="026562da-c1e8-411b-b6ae-b1ac75acaca7" providerId="ADAL" clId="{EE760957-01C3-4247-B52E-8ED3C1175545}" dt="2026-07-23T14:02:26.738" v="899" actId="13926"/>
        <pc:sldMkLst>
          <pc:docMk/>
          <pc:sldMk cId="2536211415" sldId="275"/>
        </pc:sldMkLst>
        <pc:spChg chg="mod">
          <ac:chgData name="Caroline Pegrum" userId="026562da-c1e8-411b-b6ae-b1ac75acaca7" providerId="ADAL" clId="{EE760957-01C3-4247-B52E-8ED3C1175545}" dt="2026-07-23T13:57:27.480" v="550"/>
          <ac:spMkLst>
            <pc:docMk/>
            <pc:sldMk cId="2536211415" sldId="275"/>
            <ac:spMk id="4" creationId="{3503C286-6601-B5F6-57C4-A0836621D28E}"/>
          </ac:spMkLst>
        </pc:spChg>
        <pc:graphicFrameChg chg="mod modGraphic">
          <ac:chgData name="Caroline Pegrum" userId="026562da-c1e8-411b-b6ae-b1ac75acaca7" providerId="ADAL" clId="{EE760957-01C3-4247-B52E-8ED3C1175545}" dt="2026-07-23T14:02:26.738" v="899" actId="13926"/>
          <ac:graphicFrameMkLst>
            <pc:docMk/>
            <pc:sldMk cId="2536211415" sldId="275"/>
            <ac:graphicFrameMk id="2" creationId="{EB5C837B-7071-41C7-EAE1-2ED2A10D5D17}"/>
          </ac:graphicFrameMkLst>
        </pc:graphicFrameChg>
      </pc:sldChg>
      <pc:sldChg chg="modSp mod ord">
        <pc:chgData name="Caroline Pegrum" userId="026562da-c1e8-411b-b6ae-b1ac75acaca7" providerId="ADAL" clId="{EE760957-01C3-4247-B52E-8ED3C1175545}" dt="2026-07-23T14:32:04.607" v="4147" actId="20577"/>
        <pc:sldMkLst>
          <pc:docMk/>
          <pc:sldMk cId="2883864405" sldId="276"/>
        </pc:sldMkLst>
        <pc:spChg chg="mod">
          <ac:chgData name="Caroline Pegrum" userId="026562da-c1e8-411b-b6ae-b1ac75acaca7" providerId="ADAL" clId="{EE760957-01C3-4247-B52E-8ED3C1175545}" dt="2026-07-23T14:16:05.174" v="2027" actId="113"/>
          <ac:spMkLst>
            <pc:docMk/>
            <pc:sldMk cId="2883864405" sldId="276"/>
            <ac:spMk id="4" creationId="{D9EC24E5-DBE8-47EA-B1DE-D1192E89143D}"/>
          </ac:spMkLst>
        </pc:spChg>
        <pc:graphicFrameChg chg="mod modGraphic">
          <ac:chgData name="Caroline Pegrum" userId="026562da-c1e8-411b-b6ae-b1ac75acaca7" providerId="ADAL" clId="{EE760957-01C3-4247-B52E-8ED3C1175545}" dt="2026-07-23T14:32:04.607" v="4147" actId="20577"/>
          <ac:graphicFrameMkLst>
            <pc:docMk/>
            <pc:sldMk cId="2883864405" sldId="276"/>
            <ac:graphicFrameMk id="2" creationId="{0C43063D-4996-8F50-39D2-9B3391C83F21}"/>
          </ac:graphicFrameMkLst>
        </pc:graphicFrameChg>
      </pc:sldChg>
      <pc:sldChg chg="modSp mod">
        <pc:chgData name="Caroline Pegrum" userId="026562da-c1e8-411b-b6ae-b1ac75acaca7" providerId="ADAL" clId="{EE760957-01C3-4247-B52E-8ED3C1175545}" dt="2026-07-23T15:03:03.037" v="5117" actId="20577"/>
        <pc:sldMkLst>
          <pc:docMk/>
          <pc:sldMk cId="2920400790" sldId="277"/>
        </pc:sldMkLst>
        <pc:spChg chg="mod">
          <ac:chgData name="Caroline Pegrum" userId="026562da-c1e8-411b-b6ae-b1ac75acaca7" providerId="ADAL" clId="{EE760957-01C3-4247-B52E-8ED3C1175545}" dt="2026-07-23T14:32:49.863" v="4150"/>
          <ac:spMkLst>
            <pc:docMk/>
            <pc:sldMk cId="2920400790" sldId="277"/>
            <ac:spMk id="4" creationId="{08956E3B-44E3-C739-9807-F5B3AC764123}"/>
          </ac:spMkLst>
        </pc:spChg>
        <pc:graphicFrameChg chg="mod modGraphic">
          <ac:chgData name="Caroline Pegrum" userId="026562da-c1e8-411b-b6ae-b1ac75acaca7" providerId="ADAL" clId="{EE760957-01C3-4247-B52E-8ED3C1175545}" dt="2026-07-23T15:03:03.037" v="5117" actId="20577"/>
          <ac:graphicFrameMkLst>
            <pc:docMk/>
            <pc:sldMk cId="2920400790" sldId="277"/>
            <ac:graphicFrameMk id="2" creationId="{3E931EEE-F173-2C9E-A785-A1E6D92FD218}"/>
          </ac:graphicFrameMkLst>
        </pc:graphicFrameChg>
      </pc:sldChg>
      <pc:sldChg chg="modSp add mod">
        <pc:chgData name="Caroline Pegrum" userId="026562da-c1e8-411b-b6ae-b1ac75acaca7" providerId="ADAL" clId="{EE760957-01C3-4247-B52E-8ED3C1175545}" dt="2026-07-23T14:25:58.013" v="3376" actId="13926"/>
        <pc:sldMkLst>
          <pc:docMk/>
          <pc:sldMk cId="773920621" sldId="278"/>
        </pc:sldMkLst>
        <pc:spChg chg="mod">
          <ac:chgData name="Caroline Pegrum" userId="026562da-c1e8-411b-b6ae-b1ac75acaca7" providerId="ADAL" clId="{EE760957-01C3-4247-B52E-8ED3C1175545}" dt="2026-07-23T14:18:32.252" v="2098" actId="20577"/>
          <ac:spMkLst>
            <pc:docMk/>
            <pc:sldMk cId="773920621" sldId="278"/>
            <ac:spMk id="4" creationId="{1CFA53F3-F0F5-4362-4434-1CA64B94EA7D}"/>
          </ac:spMkLst>
        </pc:spChg>
        <pc:graphicFrameChg chg="modGraphic">
          <ac:chgData name="Caroline Pegrum" userId="026562da-c1e8-411b-b6ae-b1ac75acaca7" providerId="ADAL" clId="{EE760957-01C3-4247-B52E-8ED3C1175545}" dt="2026-07-23T14:25:58.013" v="3376" actId="13926"/>
          <ac:graphicFrameMkLst>
            <pc:docMk/>
            <pc:sldMk cId="773920621" sldId="278"/>
            <ac:graphicFrameMk id="2" creationId="{F06D8B73-1069-A20D-8F57-8B1AA064904F}"/>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8986" y="706933"/>
            <a:ext cx="5201841" cy="1503857"/>
          </a:xfrm>
        </p:spPr>
        <p:txBody>
          <a:bodyPr anchor="b"/>
          <a:lstStyle>
            <a:lvl1pPr algn="ctr">
              <a:defRPr sz="3779"/>
            </a:lvl1pPr>
          </a:lstStyle>
          <a:p>
            <a:r>
              <a:rPr lang="en-GB"/>
              <a:t>Click to edit Master title style</a:t>
            </a:r>
            <a:endParaRPr lang="en-US" dirty="0"/>
          </a:p>
        </p:txBody>
      </p:sp>
      <p:sp>
        <p:nvSpPr>
          <p:cNvPr id="3" name="Subtitle 2"/>
          <p:cNvSpPr>
            <a:spLocks noGrp="1"/>
          </p:cNvSpPr>
          <p:nvPr>
            <p:ph type="subTitle" idx="1"/>
          </p:nvPr>
        </p:nvSpPr>
        <p:spPr>
          <a:xfrm>
            <a:off x="764977" y="2268784"/>
            <a:ext cx="4589860" cy="1042900"/>
          </a:xfrm>
        </p:spPr>
        <p:txBody>
          <a:bodyPr/>
          <a:lstStyle>
            <a:lvl1pPr marL="0" indent="0" algn="ctr">
              <a:buNone/>
              <a:defRPr sz="1512"/>
            </a:lvl1pPr>
            <a:lvl2pPr marL="287990" indent="0" algn="ctr">
              <a:buNone/>
              <a:defRPr sz="1260"/>
            </a:lvl2pPr>
            <a:lvl3pPr marL="575981" indent="0" algn="ctr">
              <a:buNone/>
              <a:defRPr sz="1134"/>
            </a:lvl3pPr>
            <a:lvl4pPr marL="863971" indent="0" algn="ctr">
              <a:buNone/>
              <a:defRPr sz="1008"/>
            </a:lvl4pPr>
            <a:lvl5pPr marL="1151961" indent="0" algn="ctr">
              <a:buNone/>
              <a:defRPr sz="1008"/>
            </a:lvl5pPr>
            <a:lvl6pPr marL="1439951" indent="0" algn="ctr">
              <a:buNone/>
              <a:defRPr sz="1008"/>
            </a:lvl6pPr>
            <a:lvl7pPr marL="1727942" indent="0" algn="ctr">
              <a:buNone/>
              <a:defRPr sz="1008"/>
            </a:lvl7pPr>
            <a:lvl8pPr marL="2015932" indent="0" algn="ctr">
              <a:buNone/>
              <a:defRPr sz="1008"/>
            </a:lvl8pPr>
            <a:lvl9pPr marL="2303922" indent="0" algn="ctr">
              <a:buNone/>
              <a:defRPr sz="1008"/>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403730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3237110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17550" y="1076899"/>
            <a:ext cx="5278339" cy="1796828"/>
          </a:xfrm>
        </p:spPr>
        <p:txBody>
          <a:bodyPr anchor="b"/>
          <a:lstStyle>
            <a:lvl1pPr>
              <a:defRPr sz="3779"/>
            </a:lvl1pPr>
          </a:lstStyle>
          <a:p>
            <a:r>
              <a:rPr lang="en-GB"/>
              <a:t>Click to edit Master title style</a:t>
            </a:r>
            <a:endParaRPr lang="en-US" dirty="0"/>
          </a:p>
        </p:txBody>
      </p:sp>
      <p:sp>
        <p:nvSpPr>
          <p:cNvPr id="3" name="Text Placeholder 2"/>
          <p:cNvSpPr>
            <a:spLocks noGrp="1"/>
          </p:cNvSpPr>
          <p:nvPr>
            <p:ph type="body" idx="1"/>
          </p:nvPr>
        </p:nvSpPr>
        <p:spPr>
          <a:xfrm>
            <a:off x="417550" y="2890725"/>
            <a:ext cx="5278339" cy="944910"/>
          </a:xfrm>
        </p:spPr>
        <p:txBody>
          <a:bodyPr/>
          <a:lstStyle>
            <a:lvl1pPr marL="0" indent="0">
              <a:buNone/>
              <a:defRPr sz="1512">
                <a:solidFill>
                  <a:schemeClr val="tx1">
                    <a:tint val="82000"/>
                  </a:schemeClr>
                </a:solidFill>
              </a:defRPr>
            </a:lvl1pPr>
            <a:lvl2pPr marL="287990" indent="0">
              <a:buNone/>
              <a:defRPr sz="1260">
                <a:solidFill>
                  <a:schemeClr val="tx1">
                    <a:tint val="82000"/>
                  </a:schemeClr>
                </a:solidFill>
              </a:defRPr>
            </a:lvl2pPr>
            <a:lvl3pPr marL="575981" indent="0">
              <a:buNone/>
              <a:defRPr sz="1134">
                <a:solidFill>
                  <a:schemeClr val="tx1">
                    <a:tint val="82000"/>
                  </a:schemeClr>
                </a:solidFill>
              </a:defRPr>
            </a:lvl3pPr>
            <a:lvl4pPr marL="863971" indent="0">
              <a:buNone/>
              <a:defRPr sz="1008">
                <a:solidFill>
                  <a:schemeClr val="tx1">
                    <a:tint val="82000"/>
                  </a:schemeClr>
                </a:solidFill>
              </a:defRPr>
            </a:lvl4pPr>
            <a:lvl5pPr marL="1151961" indent="0">
              <a:buNone/>
              <a:defRPr sz="1008">
                <a:solidFill>
                  <a:schemeClr val="tx1">
                    <a:tint val="82000"/>
                  </a:schemeClr>
                </a:solidFill>
              </a:defRPr>
            </a:lvl5pPr>
            <a:lvl6pPr marL="1439951" indent="0">
              <a:buNone/>
              <a:defRPr sz="1008">
                <a:solidFill>
                  <a:schemeClr val="tx1">
                    <a:tint val="82000"/>
                  </a:schemeClr>
                </a:solidFill>
              </a:defRPr>
            </a:lvl6pPr>
            <a:lvl7pPr marL="1727942" indent="0">
              <a:buNone/>
              <a:defRPr sz="1008">
                <a:solidFill>
                  <a:schemeClr val="tx1">
                    <a:tint val="82000"/>
                  </a:schemeClr>
                </a:solidFill>
              </a:defRPr>
            </a:lvl7pPr>
            <a:lvl8pPr marL="2015932" indent="0">
              <a:buNone/>
              <a:defRPr sz="1008">
                <a:solidFill>
                  <a:schemeClr val="tx1">
                    <a:tint val="82000"/>
                  </a:schemeClr>
                </a:solidFill>
              </a:defRPr>
            </a:lvl8pPr>
            <a:lvl9pPr marL="2303922" indent="0">
              <a:buNone/>
              <a:defRPr sz="1008">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0188584-4114-2146-872C-B3F5720A8DA5}"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646695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20737" y="1149890"/>
            <a:ext cx="2600921" cy="2740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098155" y="1149890"/>
            <a:ext cx="2600921" cy="2740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0188584-4114-2146-872C-B3F5720A8DA5}"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22766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1534" y="229979"/>
            <a:ext cx="5278339" cy="834921"/>
          </a:xfrm>
        </p:spPr>
        <p:txBody>
          <a:bodyPr/>
          <a:lstStyle/>
          <a:p>
            <a:r>
              <a:rPr lang="en-GB"/>
              <a:t>Click to edit Master title style</a:t>
            </a:r>
            <a:endParaRPr lang="en-US" dirty="0"/>
          </a:p>
        </p:txBody>
      </p:sp>
      <p:sp>
        <p:nvSpPr>
          <p:cNvPr id="3" name="Text Placeholder 2"/>
          <p:cNvSpPr>
            <a:spLocks noGrp="1"/>
          </p:cNvSpPr>
          <p:nvPr>
            <p:ph type="body" idx="1"/>
          </p:nvPr>
        </p:nvSpPr>
        <p:spPr>
          <a:xfrm>
            <a:off x="421535" y="1058899"/>
            <a:ext cx="2588967" cy="518950"/>
          </a:xfrm>
        </p:spPr>
        <p:txBody>
          <a:bodyPr anchor="b"/>
          <a:lstStyle>
            <a:lvl1pPr marL="0" indent="0">
              <a:buNone/>
              <a:defRPr sz="1512" b="1"/>
            </a:lvl1pPr>
            <a:lvl2pPr marL="287990" indent="0">
              <a:buNone/>
              <a:defRPr sz="1260" b="1"/>
            </a:lvl2pPr>
            <a:lvl3pPr marL="575981" indent="0">
              <a:buNone/>
              <a:defRPr sz="1134" b="1"/>
            </a:lvl3pPr>
            <a:lvl4pPr marL="863971" indent="0">
              <a:buNone/>
              <a:defRPr sz="1008" b="1"/>
            </a:lvl4pPr>
            <a:lvl5pPr marL="1151961" indent="0">
              <a:buNone/>
              <a:defRPr sz="1008" b="1"/>
            </a:lvl5pPr>
            <a:lvl6pPr marL="1439951" indent="0">
              <a:buNone/>
              <a:defRPr sz="1008" b="1"/>
            </a:lvl6pPr>
            <a:lvl7pPr marL="1727942" indent="0">
              <a:buNone/>
              <a:defRPr sz="1008" b="1"/>
            </a:lvl7pPr>
            <a:lvl8pPr marL="2015932" indent="0">
              <a:buNone/>
              <a:defRPr sz="1008" b="1"/>
            </a:lvl8pPr>
            <a:lvl9pPr marL="2303922" indent="0">
              <a:buNone/>
              <a:defRPr sz="1008" b="1"/>
            </a:lvl9pPr>
          </a:lstStyle>
          <a:p>
            <a:pPr lvl="0"/>
            <a:r>
              <a:rPr lang="en-GB"/>
              <a:t>Click to edit Master text styles</a:t>
            </a:r>
          </a:p>
        </p:txBody>
      </p:sp>
      <p:sp>
        <p:nvSpPr>
          <p:cNvPr id="4" name="Content Placeholder 3"/>
          <p:cNvSpPr>
            <a:spLocks noGrp="1"/>
          </p:cNvSpPr>
          <p:nvPr>
            <p:ph sz="half" idx="2"/>
          </p:nvPr>
        </p:nvSpPr>
        <p:spPr>
          <a:xfrm>
            <a:off x="421535" y="1577849"/>
            <a:ext cx="2588967" cy="2320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098155" y="1058899"/>
            <a:ext cx="2601718" cy="518950"/>
          </a:xfrm>
        </p:spPr>
        <p:txBody>
          <a:bodyPr anchor="b"/>
          <a:lstStyle>
            <a:lvl1pPr marL="0" indent="0">
              <a:buNone/>
              <a:defRPr sz="1512" b="1"/>
            </a:lvl1pPr>
            <a:lvl2pPr marL="287990" indent="0">
              <a:buNone/>
              <a:defRPr sz="1260" b="1"/>
            </a:lvl2pPr>
            <a:lvl3pPr marL="575981" indent="0">
              <a:buNone/>
              <a:defRPr sz="1134" b="1"/>
            </a:lvl3pPr>
            <a:lvl4pPr marL="863971" indent="0">
              <a:buNone/>
              <a:defRPr sz="1008" b="1"/>
            </a:lvl4pPr>
            <a:lvl5pPr marL="1151961" indent="0">
              <a:buNone/>
              <a:defRPr sz="1008" b="1"/>
            </a:lvl5pPr>
            <a:lvl6pPr marL="1439951" indent="0">
              <a:buNone/>
              <a:defRPr sz="1008" b="1"/>
            </a:lvl6pPr>
            <a:lvl7pPr marL="1727942" indent="0">
              <a:buNone/>
              <a:defRPr sz="1008" b="1"/>
            </a:lvl7pPr>
            <a:lvl8pPr marL="2015932" indent="0">
              <a:buNone/>
              <a:defRPr sz="1008" b="1"/>
            </a:lvl8pPr>
            <a:lvl9pPr marL="2303922" indent="0">
              <a:buNone/>
              <a:defRPr sz="1008" b="1"/>
            </a:lvl9pPr>
          </a:lstStyle>
          <a:p>
            <a:pPr lvl="0"/>
            <a:r>
              <a:rPr lang="en-GB"/>
              <a:t>Click to edit Master text styles</a:t>
            </a:r>
          </a:p>
        </p:txBody>
      </p:sp>
      <p:sp>
        <p:nvSpPr>
          <p:cNvPr id="6" name="Content Placeholder 5"/>
          <p:cNvSpPr>
            <a:spLocks noGrp="1"/>
          </p:cNvSpPr>
          <p:nvPr>
            <p:ph sz="quarter" idx="4"/>
          </p:nvPr>
        </p:nvSpPr>
        <p:spPr>
          <a:xfrm>
            <a:off x="3098155" y="1577849"/>
            <a:ext cx="2601718" cy="2320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0188584-4114-2146-872C-B3F5720A8DA5}" type="datetimeFigureOut">
              <a:rPr lang="en-US" smtClean="0"/>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80908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0188584-4114-2146-872C-B3F5720A8DA5}" type="datetimeFigureOut">
              <a:rPr lang="en-US" smtClean="0"/>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740409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188584-4114-2146-872C-B3F5720A8DA5}" type="datetimeFigureOut">
              <a:rPr lang="en-US" smtClean="0"/>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276572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287972"/>
            <a:ext cx="1973799" cy="1007904"/>
          </a:xfrm>
        </p:spPr>
        <p:txBody>
          <a:bodyPr anchor="b"/>
          <a:lstStyle>
            <a:lvl1pPr>
              <a:defRPr sz="2016"/>
            </a:lvl1pPr>
          </a:lstStyle>
          <a:p>
            <a:r>
              <a:rPr lang="en-GB"/>
              <a:t>Click to edit Master title style</a:t>
            </a:r>
            <a:endParaRPr lang="en-US" dirty="0"/>
          </a:p>
        </p:txBody>
      </p:sp>
      <p:sp>
        <p:nvSpPr>
          <p:cNvPr id="3" name="Content Placeholder 2"/>
          <p:cNvSpPr>
            <a:spLocks noGrp="1"/>
          </p:cNvSpPr>
          <p:nvPr>
            <p:ph idx="1"/>
          </p:nvPr>
        </p:nvSpPr>
        <p:spPr>
          <a:xfrm>
            <a:off x="2601718" y="621942"/>
            <a:ext cx="3098155" cy="3069707"/>
          </a:xfrm>
        </p:spPr>
        <p:txBody>
          <a:bodyPr/>
          <a:lstStyle>
            <a:lvl1pPr>
              <a:defRPr sz="2016"/>
            </a:lvl1pPr>
            <a:lvl2pPr>
              <a:defRPr sz="1764"/>
            </a:lvl2pPr>
            <a:lvl3pPr>
              <a:defRPr sz="1512"/>
            </a:lvl3pPr>
            <a:lvl4pPr>
              <a:defRPr sz="1260"/>
            </a:lvl4pPr>
            <a:lvl5pPr>
              <a:defRPr sz="1260"/>
            </a:lvl5pPr>
            <a:lvl6pPr>
              <a:defRPr sz="1260"/>
            </a:lvl6pPr>
            <a:lvl7pPr>
              <a:defRPr sz="1260"/>
            </a:lvl7pPr>
            <a:lvl8pPr>
              <a:defRPr sz="1260"/>
            </a:lvl8pPr>
            <a:lvl9pPr>
              <a:defRPr sz="126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21534" y="1295877"/>
            <a:ext cx="1973799" cy="2400771"/>
          </a:xfrm>
        </p:spPr>
        <p:txBody>
          <a:bodyPr/>
          <a:lstStyle>
            <a:lvl1pPr marL="0" indent="0">
              <a:buNone/>
              <a:defRPr sz="1008"/>
            </a:lvl1pPr>
            <a:lvl2pPr marL="287990" indent="0">
              <a:buNone/>
              <a:defRPr sz="882"/>
            </a:lvl2pPr>
            <a:lvl3pPr marL="575981" indent="0">
              <a:buNone/>
              <a:defRPr sz="756"/>
            </a:lvl3pPr>
            <a:lvl4pPr marL="863971" indent="0">
              <a:buNone/>
              <a:defRPr sz="630"/>
            </a:lvl4pPr>
            <a:lvl5pPr marL="1151961" indent="0">
              <a:buNone/>
              <a:defRPr sz="630"/>
            </a:lvl5pPr>
            <a:lvl6pPr marL="1439951" indent="0">
              <a:buNone/>
              <a:defRPr sz="630"/>
            </a:lvl6pPr>
            <a:lvl7pPr marL="1727942" indent="0">
              <a:buNone/>
              <a:defRPr sz="630"/>
            </a:lvl7pPr>
            <a:lvl8pPr marL="2015932" indent="0">
              <a:buNone/>
              <a:defRPr sz="630"/>
            </a:lvl8pPr>
            <a:lvl9pPr marL="2303922" indent="0">
              <a:buNone/>
              <a:defRPr sz="630"/>
            </a:lvl9pPr>
          </a:lstStyle>
          <a:p>
            <a:pPr lvl="0"/>
            <a:r>
              <a:rPr lang="en-GB"/>
              <a:t>Click to edit Master text styles</a:t>
            </a:r>
          </a:p>
        </p:txBody>
      </p:sp>
      <p:sp>
        <p:nvSpPr>
          <p:cNvPr id="5" name="Date Placeholder 4"/>
          <p:cNvSpPr>
            <a:spLocks noGrp="1"/>
          </p:cNvSpPr>
          <p:nvPr>
            <p:ph type="dt" sz="half" idx="10"/>
          </p:nvPr>
        </p:nvSpPr>
        <p:spPr/>
        <p:txBody>
          <a:bodyPr/>
          <a:lstStyle/>
          <a:p>
            <a:fld id="{40188584-4114-2146-872C-B3F5720A8DA5}"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675269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287972"/>
            <a:ext cx="1973799" cy="1007904"/>
          </a:xfrm>
        </p:spPr>
        <p:txBody>
          <a:bodyPr anchor="b"/>
          <a:lstStyle>
            <a:lvl1pPr>
              <a:defRPr sz="2016"/>
            </a:lvl1pPr>
          </a:lstStyle>
          <a:p>
            <a:r>
              <a:rPr lang="en-GB"/>
              <a:t>Click to edit Master title style</a:t>
            </a:r>
            <a:endParaRPr lang="en-US" dirty="0"/>
          </a:p>
        </p:txBody>
      </p:sp>
      <p:sp>
        <p:nvSpPr>
          <p:cNvPr id="3" name="Picture Placeholder 2"/>
          <p:cNvSpPr>
            <a:spLocks noGrp="1" noChangeAspect="1"/>
          </p:cNvSpPr>
          <p:nvPr>
            <p:ph type="pic" idx="1"/>
          </p:nvPr>
        </p:nvSpPr>
        <p:spPr>
          <a:xfrm>
            <a:off x="2601718" y="621942"/>
            <a:ext cx="3098155" cy="3069707"/>
          </a:xfrm>
        </p:spPr>
        <p:txBody>
          <a:bodyPr anchor="t"/>
          <a:lstStyle>
            <a:lvl1pPr marL="0" indent="0">
              <a:buNone/>
              <a:defRPr sz="2016"/>
            </a:lvl1pPr>
            <a:lvl2pPr marL="287990" indent="0">
              <a:buNone/>
              <a:defRPr sz="1764"/>
            </a:lvl2pPr>
            <a:lvl3pPr marL="575981" indent="0">
              <a:buNone/>
              <a:defRPr sz="1512"/>
            </a:lvl3pPr>
            <a:lvl4pPr marL="863971" indent="0">
              <a:buNone/>
              <a:defRPr sz="1260"/>
            </a:lvl4pPr>
            <a:lvl5pPr marL="1151961" indent="0">
              <a:buNone/>
              <a:defRPr sz="1260"/>
            </a:lvl5pPr>
            <a:lvl6pPr marL="1439951" indent="0">
              <a:buNone/>
              <a:defRPr sz="1260"/>
            </a:lvl6pPr>
            <a:lvl7pPr marL="1727942" indent="0">
              <a:buNone/>
              <a:defRPr sz="1260"/>
            </a:lvl7pPr>
            <a:lvl8pPr marL="2015932" indent="0">
              <a:buNone/>
              <a:defRPr sz="1260"/>
            </a:lvl8pPr>
            <a:lvl9pPr marL="2303922" indent="0">
              <a:buNone/>
              <a:defRPr sz="1260"/>
            </a:lvl9pPr>
          </a:lstStyle>
          <a:p>
            <a:r>
              <a:rPr lang="en-GB"/>
              <a:t>Click icon to add picture</a:t>
            </a:r>
            <a:endParaRPr lang="en-US" dirty="0"/>
          </a:p>
        </p:txBody>
      </p:sp>
      <p:sp>
        <p:nvSpPr>
          <p:cNvPr id="4" name="Text Placeholder 3"/>
          <p:cNvSpPr>
            <a:spLocks noGrp="1"/>
          </p:cNvSpPr>
          <p:nvPr>
            <p:ph type="body" sz="half" idx="2"/>
          </p:nvPr>
        </p:nvSpPr>
        <p:spPr>
          <a:xfrm>
            <a:off x="421534" y="1295877"/>
            <a:ext cx="1973799" cy="2400771"/>
          </a:xfrm>
        </p:spPr>
        <p:txBody>
          <a:bodyPr/>
          <a:lstStyle>
            <a:lvl1pPr marL="0" indent="0">
              <a:buNone/>
              <a:defRPr sz="1008"/>
            </a:lvl1pPr>
            <a:lvl2pPr marL="287990" indent="0">
              <a:buNone/>
              <a:defRPr sz="882"/>
            </a:lvl2pPr>
            <a:lvl3pPr marL="575981" indent="0">
              <a:buNone/>
              <a:defRPr sz="756"/>
            </a:lvl3pPr>
            <a:lvl4pPr marL="863971" indent="0">
              <a:buNone/>
              <a:defRPr sz="630"/>
            </a:lvl4pPr>
            <a:lvl5pPr marL="1151961" indent="0">
              <a:buNone/>
              <a:defRPr sz="630"/>
            </a:lvl5pPr>
            <a:lvl6pPr marL="1439951" indent="0">
              <a:buNone/>
              <a:defRPr sz="630"/>
            </a:lvl6pPr>
            <a:lvl7pPr marL="1727942" indent="0">
              <a:buNone/>
              <a:defRPr sz="630"/>
            </a:lvl7pPr>
            <a:lvl8pPr marL="2015932" indent="0">
              <a:buNone/>
              <a:defRPr sz="630"/>
            </a:lvl8pPr>
            <a:lvl9pPr marL="2303922" indent="0">
              <a:buNone/>
              <a:defRPr sz="630"/>
            </a:lvl9pPr>
          </a:lstStyle>
          <a:p>
            <a:pPr lvl="0"/>
            <a:r>
              <a:rPr lang="en-GB"/>
              <a:t>Click to edit Master text styles</a:t>
            </a:r>
          </a:p>
        </p:txBody>
      </p:sp>
      <p:sp>
        <p:nvSpPr>
          <p:cNvPr id="5" name="Date Placeholder 4"/>
          <p:cNvSpPr>
            <a:spLocks noGrp="1"/>
          </p:cNvSpPr>
          <p:nvPr>
            <p:ph type="dt" sz="half" idx="10"/>
          </p:nvPr>
        </p:nvSpPr>
        <p:spPr/>
        <p:txBody>
          <a:bodyPr/>
          <a:lstStyle/>
          <a:p>
            <a:fld id="{40188584-4114-2146-872C-B3F5720A8DA5}"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273091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012371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379491" y="229978"/>
            <a:ext cx="1319585" cy="3660651"/>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20738" y="229978"/>
            <a:ext cx="3882256" cy="366065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482345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0737" y="229979"/>
            <a:ext cx="5278339" cy="834921"/>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20737" y="1149890"/>
            <a:ext cx="5278339" cy="274073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20737" y="4003619"/>
            <a:ext cx="1376958" cy="229978"/>
          </a:xfrm>
          <a:prstGeom prst="rect">
            <a:avLst/>
          </a:prstGeom>
        </p:spPr>
        <p:txBody>
          <a:bodyPr vert="horz" lIns="91440" tIns="45720" rIns="91440" bIns="45720" rtlCol="0" anchor="ctr"/>
          <a:lstStyle>
            <a:lvl1pPr algn="l">
              <a:defRPr sz="756">
                <a:solidFill>
                  <a:schemeClr val="tx1">
                    <a:tint val="82000"/>
                  </a:schemeClr>
                </a:solidFill>
              </a:defRPr>
            </a:lvl1pPr>
          </a:lstStyle>
          <a:p>
            <a:fld id="{40188584-4114-2146-872C-B3F5720A8DA5}" type="datetimeFigureOut">
              <a:rPr lang="en-US" smtClean="0"/>
              <a:t>9/21/2026</a:t>
            </a:fld>
            <a:endParaRPr lang="en-US"/>
          </a:p>
        </p:txBody>
      </p:sp>
      <p:sp>
        <p:nvSpPr>
          <p:cNvPr id="5" name="Footer Placeholder 4"/>
          <p:cNvSpPr>
            <a:spLocks noGrp="1"/>
          </p:cNvSpPr>
          <p:nvPr>
            <p:ph type="ftr" sz="quarter" idx="3"/>
          </p:nvPr>
        </p:nvSpPr>
        <p:spPr>
          <a:xfrm>
            <a:off x="2027188" y="4003619"/>
            <a:ext cx="2065437" cy="229978"/>
          </a:xfrm>
          <a:prstGeom prst="rect">
            <a:avLst/>
          </a:prstGeom>
        </p:spPr>
        <p:txBody>
          <a:bodyPr vert="horz" lIns="91440" tIns="45720" rIns="91440" bIns="45720" rtlCol="0" anchor="ctr"/>
          <a:lstStyle>
            <a:lvl1pPr algn="ctr">
              <a:defRPr sz="756">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322118" y="4003619"/>
            <a:ext cx="1376958" cy="229978"/>
          </a:xfrm>
          <a:prstGeom prst="rect">
            <a:avLst/>
          </a:prstGeom>
        </p:spPr>
        <p:txBody>
          <a:bodyPr vert="horz" lIns="91440" tIns="45720" rIns="91440" bIns="45720" rtlCol="0" anchor="ctr"/>
          <a:lstStyle>
            <a:lvl1pPr algn="r">
              <a:defRPr sz="756">
                <a:solidFill>
                  <a:schemeClr val="tx1">
                    <a:tint val="82000"/>
                  </a:schemeClr>
                </a:solidFill>
              </a:defRPr>
            </a:lvl1pPr>
          </a:lstStyle>
          <a:p>
            <a:fld id="{2690A8C1-0D60-A440-BB24-01B9C05B32CA}" type="slidenum">
              <a:rPr lang="en-US" smtClean="0"/>
              <a:t>‹#›</a:t>
            </a:fld>
            <a:endParaRPr lang="en-US"/>
          </a:p>
        </p:txBody>
      </p:sp>
    </p:spTree>
    <p:extLst>
      <p:ext uri="{BB962C8B-B14F-4D97-AF65-F5344CB8AC3E}">
        <p14:creationId xmlns:p14="http://schemas.microsoft.com/office/powerpoint/2010/main" val="3539244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575981" rtl="0" eaLnBrk="1" latinLnBrk="0" hangingPunct="1">
        <a:lnSpc>
          <a:spcPct val="90000"/>
        </a:lnSpc>
        <a:spcBef>
          <a:spcPct val="0"/>
        </a:spcBef>
        <a:buNone/>
        <a:defRPr sz="2772" kern="1200">
          <a:solidFill>
            <a:schemeClr val="tx1"/>
          </a:solidFill>
          <a:latin typeface="+mj-lt"/>
          <a:ea typeface="+mj-ea"/>
          <a:cs typeface="+mj-cs"/>
        </a:defRPr>
      </a:lvl1pPr>
    </p:titleStyle>
    <p:bodyStyle>
      <a:lvl1pPr marL="143995" indent="-143995" algn="l" defTabSz="575981" rtl="0" eaLnBrk="1" latinLnBrk="0" hangingPunct="1">
        <a:lnSpc>
          <a:spcPct val="90000"/>
        </a:lnSpc>
        <a:spcBef>
          <a:spcPts val="630"/>
        </a:spcBef>
        <a:buFont typeface="Arial" panose="020B0604020202020204" pitchFamily="34" charset="0"/>
        <a:buChar char="•"/>
        <a:defRPr sz="1764" kern="1200">
          <a:solidFill>
            <a:schemeClr val="tx1"/>
          </a:solidFill>
          <a:latin typeface="+mn-lt"/>
          <a:ea typeface="+mn-ea"/>
          <a:cs typeface="+mn-cs"/>
        </a:defRPr>
      </a:lvl1pPr>
      <a:lvl2pPr marL="431985" indent="-143995" algn="l" defTabSz="575981" rtl="0" eaLnBrk="1" latinLnBrk="0" hangingPunct="1">
        <a:lnSpc>
          <a:spcPct val="90000"/>
        </a:lnSpc>
        <a:spcBef>
          <a:spcPts val="315"/>
        </a:spcBef>
        <a:buFont typeface="Arial" panose="020B0604020202020204" pitchFamily="34" charset="0"/>
        <a:buChar char="•"/>
        <a:defRPr sz="1512" kern="1200">
          <a:solidFill>
            <a:schemeClr val="tx1"/>
          </a:solidFill>
          <a:latin typeface="+mn-lt"/>
          <a:ea typeface="+mn-ea"/>
          <a:cs typeface="+mn-cs"/>
        </a:defRPr>
      </a:lvl2pPr>
      <a:lvl3pPr marL="719976" indent="-143995" algn="l" defTabSz="575981" rtl="0" eaLnBrk="1" latinLnBrk="0" hangingPunct="1">
        <a:lnSpc>
          <a:spcPct val="90000"/>
        </a:lnSpc>
        <a:spcBef>
          <a:spcPts val="315"/>
        </a:spcBef>
        <a:buFont typeface="Arial" panose="020B0604020202020204" pitchFamily="34" charset="0"/>
        <a:buChar char="•"/>
        <a:defRPr sz="1260" kern="1200">
          <a:solidFill>
            <a:schemeClr val="tx1"/>
          </a:solidFill>
          <a:latin typeface="+mn-lt"/>
          <a:ea typeface="+mn-ea"/>
          <a:cs typeface="+mn-cs"/>
        </a:defRPr>
      </a:lvl3pPr>
      <a:lvl4pPr marL="1007966"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4pPr>
      <a:lvl5pPr marL="1295956"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5pPr>
      <a:lvl6pPr marL="158394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6pPr>
      <a:lvl7pPr marL="187193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7pPr>
      <a:lvl8pPr marL="215992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8pPr>
      <a:lvl9pPr marL="244791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9pPr>
    </p:bodyStyle>
    <p:otherStyle>
      <a:defPPr>
        <a:defRPr lang="en-US"/>
      </a:defPPr>
      <a:lvl1pPr marL="0" algn="l" defTabSz="575981" rtl="0" eaLnBrk="1" latinLnBrk="0" hangingPunct="1">
        <a:defRPr sz="1134" kern="1200">
          <a:solidFill>
            <a:schemeClr val="tx1"/>
          </a:solidFill>
          <a:latin typeface="+mn-lt"/>
          <a:ea typeface="+mn-ea"/>
          <a:cs typeface="+mn-cs"/>
        </a:defRPr>
      </a:lvl1pPr>
      <a:lvl2pPr marL="287990" algn="l" defTabSz="575981" rtl="0" eaLnBrk="1" latinLnBrk="0" hangingPunct="1">
        <a:defRPr sz="1134" kern="1200">
          <a:solidFill>
            <a:schemeClr val="tx1"/>
          </a:solidFill>
          <a:latin typeface="+mn-lt"/>
          <a:ea typeface="+mn-ea"/>
          <a:cs typeface="+mn-cs"/>
        </a:defRPr>
      </a:lvl2pPr>
      <a:lvl3pPr marL="575981" algn="l" defTabSz="575981" rtl="0" eaLnBrk="1" latinLnBrk="0" hangingPunct="1">
        <a:defRPr sz="1134" kern="1200">
          <a:solidFill>
            <a:schemeClr val="tx1"/>
          </a:solidFill>
          <a:latin typeface="+mn-lt"/>
          <a:ea typeface="+mn-ea"/>
          <a:cs typeface="+mn-cs"/>
        </a:defRPr>
      </a:lvl3pPr>
      <a:lvl4pPr marL="863971" algn="l" defTabSz="575981" rtl="0" eaLnBrk="1" latinLnBrk="0" hangingPunct="1">
        <a:defRPr sz="1134" kern="1200">
          <a:solidFill>
            <a:schemeClr val="tx1"/>
          </a:solidFill>
          <a:latin typeface="+mn-lt"/>
          <a:ea typeface="+mn-ea"/>
          <a:cs typeface="+mn-cs"/>
        </a:defRPr>
      </a:lvl4pPr>
      <a:lvl5pPr marL="1151961" algn="l" defTabSz="575981" rtl="0" eaLnBrk="1" latinLnBrk="0" hangingPunct="1">
        <a:defRPr sz="1134" kern="1200">
          <a:solidFill>
            <a:schemeClr val="tx1"/>
          </a:solidFill>
          <a:latin typeface="+mn-lt"/>
          <a:ea typeface="+mn-ea"/>
          <a:cs typeface="+mn-cs"/>
        </a:defRPr>
      </a:lvl5pPr>
      <a:lvl6pPr marL="1439951" algn="l" defTabSz="575981" rtl="0" eaLnBrk="1" latinLnBrk="0" hangingPunct="1">
        <a:defRPr sz="1134" kern="1200">
          <a:solidFill>
            <a:schemeClr val="tx1"/>
          </a:solidFill>
          <a:latin typeface="+mn-lt"/>
          <a:ea typeface="+mn-ea"/>
          <a:cs typeface="+mn-cs"/>
        </a:defRPr>
      </a:lvl6pPr>
      <a:lvl7pPr marL="1727942" algn="l" defTabSz="575981" rtl="0" eaLnBrk="1" latinLnBrk="0" hangingPunct="1">
        <a:defRPr sz="1134" kern="1200">
          <a:solidFill>
            <a:schemeClr val="tx1"/>
          </a:solidFill>
          <a:latin typeface="+mn-lt"/>
          <a:ea typeface="+mn-ea"/>
          <a:cs typeface="+mn-cs"/>
        </a:defRPr>
      </a:lvl7pPr>
      <a:lvl8pPr marL="2015932" algn="l" defTabSz="575981" rtl="0" eaLnBrk="1" latinLnBrk="0" hangingPunct="1">
        <a:defRPr sz="1134" kern="1200">
          <a:solidFill>
            <a:schemeClr val="tx1"/>
          </a:solidFill>
          <a:latin typeface="+mn-lt"/>
          <a:ea typeface="+mn-ea"/>
          <a:cs typeface="+mn-cs"/>
        </a:defRPr>
      </a:lvl8pPr>
      <a:lvl9pPr marL="2303922" algn="l" defTabSz="575981" rtl="0" eaLnBrk="1" latinLnBrk="0" hangingPunct="1">
        <a:defRPr sz="113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gov.uk/government/publications/pe-and-sport-premium-for-primary-schools" TargetMode="External"/><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hyperlink" Target="https://www.gov.uk/government/publications/pe-and-sport-premium-conditions-of-grant-2025-to-2026"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swimming.org/schools/"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swimming.org/schools/"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lage of children playing basketball&#10;&#10;AI-generated content may be incorrect.">
            <a:extLst>
              <a:ext uri="{FF2B5EF4-FFF2-40B4-BE49-F238E27FC236}">
                <a16:creationId xmlns:a16="http://schemas.microsoft.com/office/drawing/2014/main" id="{652499ED-E288-CEDF-2747-6811C7508FA6}"/>
              </a:ext>
            </a:extLst>
          </p:cNvPr>
          <p:cNvPicPr>
            <a:picLocks noChangeAspect="1"/>
          </p:cNvPicPr>
          <p:nvPr/>
        </p:nvPicPr>
        <p:blipFill>
          <a:blip r:embed="rId2"/>
          <a:stretch>
            <a:fillRect/>
          </a:stretch>
        </p:blipFill>
        <p:spPr>
          <a:xfrm>
            <a:off x="4333" y="0"/>
            <a:ext cx="6111146" cy="4319588"/>
          </a:xfrm>
          <a:prstGeom prst="rect">
            <a:avLst/>
          </a:prstGeom>
        </p:spPr>
      </p:pic>
    </p:spTree>
    <p:extLst>
      <p:ext uri="{BB962C8B-B14F-4D97-AF65-F5344CB8AC3E}">
        <p14:creationId xmlns:p14="http://schemas.microsoft.com/office/powerpoint/2010/main" val="1545357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66DBE-18A7-A19C-92D3-CC996F629742}"/>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7CAAD77C-C201-D385-6F94-B57DFA3AC955}"/>
              </a:ext>
            </a:extLst>
          </p:cNvPr>
          <p:cNvPicPr>
            <a:picLocks noChangeAspect="1"/>
          </p:cNvPicPr>
          <p:nvPr/>
        </p:nvPicPr>
        <p:blipFill>
          <a:blip r:embed="rId2"/>
          <a:stretch>
            <a:fillRect/>
          </a:stretch>
        </p:blipFill>
        <p:spPr>
          <a:xfrm>
            <a:off x="0" y="-2948"/>
            <a:ext cx="6154057" cy="4325484"/>
          </a:xfrm>
          <a:prstGeom prst="rect">
            <a:avLst/>
          </a:prstGeom>
        </p:spPr>
      </p:pic>
      <p:sp>
        <p:nvSpPr>
          <p:cNvPr id="2" name="TextBox 1">
            <a:extLst>
              <a:ext uri="{FF2B5EF4-FFF2-40B4-BE49-F238E27FC236}">
                <a16:creationId xmlns:a16="http://schemas.microsoft.com/office/drawing/2014/main" id="{D74AD989-60DA-E3F8-4931-F4AB2DA34FC1}"/>
              </a:ext>
            </a:extLst>
          </p:cNvPr>
          <p:cNvSpPr txBox="1"/>
          <p:nvPr/>
        </p:nvSpPr>
        <p:spPr>
          <a:xfrm>
            <a:off x="241825" y="211597"/>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PE and sport premium monitoring and tracking form</a:t>
            </a:r>
            <a:r>
              <a:rPr lang="en-GB" sz="1200" b="1" dirty="0">
                <a:latin typeface="Calibri" panose="020F0502020204030204" pitchFamily="34" charset="0"/>
                <a:cs typeface="Calibri" panose="020F0502020204030204" pitchFamily="34" charset="0"/>
              </a:rPr>
              <a:t> </a:t>
            </a:r>
            <a:endParaRPr lang="en-US" sz="1200" b="1" dirty="0">
              <a:latin typeface="Calibri" panose="020F0502020204030204" pitchFamily="34" charset="0"/>
              <a:cs typeface="Calibri" panose="020F0502020204030204" pitchFamily="34" charset="0"/>
            </a:endParaRPr>
          </a:p>
        </p:txBody>
      </p:sp>
      <p:sp>
        <p:nvSpPr>
          <p:cNvPr id="6" name="Text Box 2">
            <a:extLst>
              <a:ext uri="{FF2B5EF4-FFF2-40B4-BE49-F238E27FC236}">
                <a16:creationId xmlns:a16="http://schemas.microsoft.com/office/drawing/2014/main" id="{E75BBE26-0E13-8E2A-5BAF-A450B00A85BD}"/>
              </a:ext>
            </a:extLst>
          </p:cNvPr>
          <p:cNvSpPr txBox="1">
            <a:spLocks noChangeArrowheads="1"/>
          </p:cNvSpPr>
          <p:nvPr/>
        </p:nvSpPr>
        <p:spPr bwMode="auto">
          <a:xfrm>
            <a:off x="241825" y="693328"/>
            <a:ext cx="5787500" cy="3424476"/>
          </a:xfrm>
          <a:prstGeom prst="rect">
            <a:avLst/>
          </a:prstGeom>
          <a:solidFill>
            <a:srgbClr val="FFFFFF"/>
          </a:solidFill>
          <a:ln w="9525">
            <a:solidFill>
              <a:schemeClr val="bg1"/>
            </a:solidFill>
            <a:miter lim="800000"/>
            <a:headEnd/>
            <a:tailEnd/>
          </a:ln>
        </p:spPr>
        <p:txBody>
          <a:bodyPr rot="0" vert="horz" wrap="square" lIns="91440" tIns="45720" rIns="91440" bIns="45720" anchor="t" anchorCtr="0">
            <a:noAutofit/>
          </a:bodyPr>
          <a:lstStyle/>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It is intended that this template should be used as preparation for the completion of the statutory DfE PE and sport premium digital expenditure reporting return. You can upload data (including swimming) from this template onto this platform once it becomes accessible.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The template is a working document that you can amend and update during the year.</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Before you decide how you are going to use the funding for this academic year you should reflect and evaluate the impact of your use of you PE and sport premium funding in 2024/25.</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You should use your evaluation of last year’s funding to help you decide what to do this academic year, how you will do it, and what impact you expect it to have.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All spending of the funding must conform with the terms outlined in the conditions of grant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The summative digital expenditure reporting from June 2026 will continue to include swimming and water safety information. PE and sport premium funding can be used to provide top-up lessons, where necessary, to ensure pupils meet national curriculum swimming requirements</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To ensure funding is used effectively and based on your school’s needs; guidance and examples of best practice across schools can be found here.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You must use the funding to make additional and sustainable improvements to the PE and sport in your school.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You must develop and add to the PESSPA activities that your school already offers.</a:t>
            </a:r>
          </a:p>
          <a:p>
            <a:pPr marR="312420">
              <a:lnSpc>
                <a:spcPct val="124000"/>
              </a:lnSpc>
              <a:spcBef>
                <a:spcPts val="5"/>
              </a:spcBef>
              <a:buNone/>
            </a:pPr>
            <a:endParaRPr lang="en-GB" sz="850" dirty="0">
              <a:effectLst/>
              <a:latin typeface="Calibri" panose="020F0502020204030204" pitchFamily="34" charset="0"/>
              <a:ea typeface="Calibri" panose="020F0502020204030204" pitchFamily="34" charset="0"/>
              <a:cs typeface="Calibri" panose="020F0502020204030204" pitchFamily="34" charset="0"/>
            </a:endParaRPr>
          </a:p>
          <a:p>
            <a:pPr marL="73025" marR="312420">
              <a:lnSpc>
                <a:spcPct val="124000"/>
              </a:lnSpc>
              <a:spcBef>
                <a:spcPts val="5"/>
              </a:spcBef>
              <a:buNone/>
            </a:pPr>
            <a:r>
              <a:rPr lang="en-US" sz="850" b="1" dirty="0">
                <a:effectLst/>
                <a:latin typeface="Calibri" panose="020F0502020204030204" pitchFamily="34" charset="0"/>
                <a:ea typeface="Calibri" panose="020F0502020204030204" pitchFamily="34" charset="0"/>
                <a:cs typeface="Calibri" panose="020F0502020204030204" pitchFamily="34" charset="0"/>
              </a:rPr>
              <a:t>Useful Links:</a:t>
            </a:r>
            <a:endParaRPr lang="en-GB" sz="850" b="1" dirty="0">
              <a:latin typeface="Calibri" panose="020F0502020204030204" pitchFamily="34" charset="0"/>
              <a:ea typeface="Calibri" panose="020F0502020204030204" pitchFamily="34" charset="0"/>
              <a:cs typeface="Calibri" panose="020F0502020204030204" pitchFamily="34" charset="0"/>
            </a:endParaRPr>
          </a:p>
          <a:p>
            <a:pPr marL="244475" marR="312420" indent="-171450">
              <a:lnSpc>
                <a:spcPct val="124000"/>
              </a:lnSpc>
              <a:spcBef>
                <a:spcPts val="5"/>
              </a:spcBef>
              <a:buFont typeface="Arial" panose="020B0604020202020204" pitchFamily="34" charset="0"/>
              <a:buChar char="•"/>
            </a:pPr>
            <a:r>
              <a:rPr lang="en-GB" sz="900" dirty="0">
                <a:latin typeface="Calibri" panose="020F0502020204030204" pitchFamily="34" charset="0"/>
                <a:cs typeface="Calibri" panose="020F0502020204030204" pitchFamily="34" charset="0"/>
                <a:hlinkClick r:id="rId3"/>
              </a:rPr>
              <a:t>PE and sport premium for primary schools - GOV.UK</a:t>
            </a:r>
            <a:endParaRPr lang="en-GB" sz="900" dirty="0">
              <a:latin typeface="Calibri" panose="020F0502020204030204" pitchFamily="34" charset="0"/>
              <a:cs typeface="Calibri" panose="020F0502020204030204" pitchFamily="34" charset="0"/>
            </a:endParaRPr>
          </a:p>
          <a:p>
            <a:pPr marL="244475" marR="312420" indent="-171450">
              <a:lnSpc>
                <a:spcPct val="124000"/>
              </a:lnSpc>
              <a:spcBef>
                <a:spcPts val="5"/>
              </a:spcBef>
              <a:buFont typeface="Arial" panose="020B0604020202020204" pitchFamily="34" charset="0"/>
              <a:buChar char="•"/>
            </a:pPr>
            <a:r>
              <a:rPr lang="en-GB" sz="900" dirty="0">
                <a:latin typeface="Calibri" panose="020F0502020204030204" pitchFamily="34" charset="0"/>
                <a:cs typeface="Calibri" panose="020F0502020204030204" pitchFamily="34" charset="0"/>
                <a:hlinkClick r:id="rId4"/>
              </a:rPr>
              <a:t>PE and sport premium: conditions of grant 2025 to 2026 - GOV.UK</a:t>
            </a:r>
            <a:endParaRPr lang="en-GB" sz="85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49483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D0551-469A-DEBD-2409-100B2C306D33}"/>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653D601A-6B9B-B24F-954C-6D0ACC4C5EDD}"/>
              </a:ext>
            </a:extLst>
          </p:cNvPr>
          <p:cNvPicPr>
            <a:picLocks noChangeAspect="1"/>
          </p:cNvPicPr>
          <p:nvPr/>
        </p:nvPicPr>
        <p:blipFill>
          <a:blip r:embed="rId2"/>
          <a:stretch>
            <a:fillRect/>
          </a:stretch>
        </p:blipFill>
        <p:spPr>
          <a:xfrm>
            <a:off x="-16769" y="0"/>
            <a:ext cx="6173264" cy="4322536"/>
          </a:xfrm>
          <a:prstGeom prst="rect">
            <a:avLst/>
          </a:prstGeom>
        </p:spPr>
      </p:pic>
      <p:sp>
        <p:nvSpPr>
          <p:cNvPr id="4" name="TextBox 3">
            <a:extLst>
              <a:ext uri="{FF2B5EF4-FFF2-40B4-BE49-F238E27FC236}">
                <a16:creationId xmlns:a16="http://schemas.microsoft.com/office/drawing/2014/main" id="{DBBFD564-002E-61DE-9DBD-A3D6F53646DD}"/>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(2024/2025)</a:t>
            </a:r>
          </a:p>
        </p:txBody>
      </p:sp>
      <p:sp>
        <p:nvSpPr>
          <p:cNvPr id="6" name="TextBox 5">
            <a:extLst>
              <a:ext uri="{FF2B5EF4-FFF2-40B4-BE49-F238E27FC236}">
                <a16:creationId xmlns:a16="http://schemas.microsoft.com/office/drawing/2014/main" id="{61D9F60F-F13B-1086-50C1-85D73CC0740F}"/>
              </a:ext>
            </a:extLst>
          </p:cNvPr>
          <p:cNvSpPr txBox="1"/>
          <p:nvPr/>
        </p:nvSpPr>
        <p:spPr>
          <a:xfrm>
            <a:off x="241825" y="635438"/>
            <a:ext cx="5684413" cy="893130"/>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dirty="0"/>
              <a:t>Take some time to reflect on your intent, implementation and impact from last academic year to celebrate your wins but to also think about improvements for the year ahead.</a:t>
            </a:r>
          </a:p>
          <a:p>
            <a:pPr marL="171450" indent="-171450">
              <a:lnSpc>
                <a:spcPct val="124000"/>
              </a:lnSpc>
              <a:buFont typeface="Arial" panose="020B0604020202020204" pitchFamily="34" charset="0"/>
              <a:buChar char="•"/>
            </a:pPr>
            <a:r>
              <a:rPr lang="en-US" sz="850" dirty="0"/>
              <a:t>You do not need to complete every box. Just record the information that is key to your school's priorities and areas of focus.</a:t>
            </a:r>
          </a:p>
          <a:p>
            <a:pPr>
              <a:lnSpc>
                <a:spcPct val="124000"/>
              </a:lnSpc>
            </a:pPr>
            <a:r>
              <a:rPr lang="en-US" sz="850" b="1" i="1" dirty="0"/>
              <a:t>Remember</a:t>
            </a:r>
            <a:r>
              <a:rPr lang="en-US" sz="850" i="1" dirty="0"/>
              <a:t> - Be clear about how you focused spending on key groups such as SEND, girls and disadvantaged pupils. </a:t>
            </a:r>
          </a:p>
        </p:txBody>
      </p:sp>
      <p:graphicFrame>
        <p:nvGraphicFramePr>
          <p:cNvPr id="10" name="Table 9">
            <a:extLst>
              <a:ext uri="{FF2B5EF4-FFF2-40B4-BE49-F238E27FC236}">
                <a16:creationId xmlns:a16="http://schemas.microsoft.com/office/drawing/2014/main" id="{065D4AC4-7957-AA62-C1A0-FE4F2CF00CA3}"/>
              </a:ext>
            </a:extLst>
          </p:cNvPr>
          <p:cNvGraphicFramePr>
            <a:graphicFrameLocks noGrp="1"/>
          </p:cNvGraphicFramePr>
          <p:nvPr>
            <p:extLst>
              <p:ext uri="{D42A27DB-BD31-4B8C-83A1-F6EECF244321}">
                <p14:modId xmlns:p14="http://schemas.microsoft.com/office/powerpoint/2010/main" val="32442421"/>
              </p:ext>
            </p:extLst>
          </p:nvPr>
        </p:nvGraphicFramePr>
        <p:xfrm>
          <a:off x="298297" y="1672070"/>
          <a:ext cx="5530128" cy="2420807"/>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2624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hlinkClick r:id="rId3"/>
                        </a:rPr>
                        <a:t>Swimming and Water Safety</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1. </a:t>
                      </a:r>
                      <a:r>
                        <a:rPr lang="en-US" sz="700" dirty="0">
                          <a:effectLst/>
                          <a:latin typeface="Calibri" panose="020F0502020204030204" pitchFamily="34" charset="0"/>
                          <a:cs typeface="Calibri" panose="020F0502020204030204" pitchFamily="34" charset="0"/>
                        </a:rPr>
                        <a:t>Swim competently, confidently and proficiently over a distance of at least 25 </a:t>
                      </a:r>
                      <a:r>
                        <a:rPr lang="en-US" sz="700" dirty="0" err="1">
                          <a:effectLst/>
                          <a:latin typeface="Calibri" panose="020F0502020204030204" pitchFamily="34" charset="0"/>
                          <a:cs typeface="Calibri" panose="020F0502020204030204" pitchFamily="34" charset="0"/>
                        </a:rPr>
                        <a:t>metres</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b="1" dirty="0">
                          <a:solidFill>
                            <a:schemeClr val="accent1">
                              <a:lumMod val="75000"/>
                            </a:schemeClr>
                          </a:solidFill>
                          <a:latin typeface="Calibri" panose="020F0502020204030204" pitchFamily="34" charset="0"/>
                          <a:cs typeface="Calibri" panose="020F0502020204030204" pitchFamily="34" charset="0"/>
                        </a:rPr>
                        <a:t>97% of pupils in year 6 can swim 25 </a:t>
                      </a:r>
                      <a:r>
                        <a:rPr lang="en-US" sz="700" b="1" dirty="0" err="1">
                          <a:solidFill>
                            <a:schemeClr val="accent1">
                              <a:lumMod val="75000"/>
                            </a:schemeClr>
                          </a:solidFill>
                          <a:latin typeface="Calibri" panose="020F0502020204030204" pitchFamily="34" charset="0"/>
                          <a:cs typeface="Calibri" panose="020F0502020204030204" pitchFamily="34" charset="0"/>
                        </a:rPr>
                        <a:t>metres</a:t>
                      </a:r>
                      <a:r>
                        <a:rPr lang="en-US" sz="700" b="1" dirty="0">
                          <a:solidFill>
                            <a:schemeClr val="accent1">
                              <a:lumMod val="75000"/>
                            </a:schemeClr>
                          </a:solidFill>
                          <a:latin typeface="Calibri" panose="020F0502020204030204" pitchFamily="34" charset="0"/>
                          <a:cs typeface="Calibri" panose="020F0502020204030204" pitchFamily="34" charset="0"/>
                        </a:rPr>
                        <a:t>. </a:t>
                      </a:r>
                    </a:p>
                    <a:p>
                      <a:endParaRPr lang="en-US" sz="700" dirty="0">
                        <a:latin typeface="Calibri" panose="020F0502020204030204" pitchFamily="34" charset="0"/>
                        <a:cs typeface="Calibri" panose="020F0502020204030204" pitchFamily="34" charset="0"/>
                      </a:endParaRPr>
                    </a:p>
                    <a:p>
                      <a:r>
                        <a:rPr lang="en-US" sz="700" dirty="0">
                          <a:latin typeface="Calibri" panose="020F0502020204030204" pitchFamily="34" charset="0"/>
                          <a:cs typeface="Calibri" panose="020F0502020204030204" pitchFamily="34" charset="0"/>
                        </a:rPr>
                        <a:t>Evidenced on Swimming assessment tracker on insights based on information and data collected poolside with swimming teacher.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dirty="0">
                          <a:latin typeface="Calibri" panose="020F0502020204030204" pitchFamily="34" charset="0"/>
                          <a:cs typeface="Calibri" panose="020F0502020204030204" pitchFamily="34" charset="0"/>
                        </a:rPr>
                        <a:t>We want this data to be 100%.</a:t>
                      </a:r>
                    </a:p>
                    <a:p>
                      <a:endParaRPr lang="en-US" sz="700" dirty="0">
                        <a:latin typeface="Calibri" panose="020F0502020204030204" pitchFamily="34" charset="0"/>
                        <a:cs typeface="Calibri" panose="020F0502020204030204" pitchFamily="34" charset="0"/>
                      </a:endParaRPr>
                    </a:p>
                    <a:p>
                      <a:r>
                        <a:rPr lang="en-US" sz="700" dirty="0">
                          <a:latin typeface="Calibri" panose="020F0502020204030204" pitchFamily="34" charset="0"/>
                          <a:cs typeface="Calibri" panose="020F0502020204030204" pitchFamily="34" charset="0"/>
                        </a:rPr>
                        <a:t>Evidenced on Swimming assessment tracker insights, based on information and data collected poolside with swimming teacher.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2. </a:t>
                      </a:r>
                      <a:r>
                        <a:rPr lang="en-US" sz="700" dirty="0">
                          <a:effectLst/>
                          <a:latin typeface="Calibri" panose="020F0502020204030204" pitchFamily="34" charset="0"/>
                          <a:cs typeface="Calibri" panose="020F0502020204030204" pitchFamily="34" charset="0"/>
                        </a:rPr>
                        <a:t>Use a range of strokes effectively (for example, front crawl, backstroke and breaststroke)</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solidFill>
                            <a:schemeClr val="accent1">
                              <a:lumMod val="75000"/>
                            </a:schemeClr>
                          </a:solidFill>
                          <a:latin typeface="Calibri" panose="020F0502020204030204" pitchFamily="34" charset="0"/>
                          <a:cs typeface="Calibri" panose="020F0502020204030204" pitchFamily="34" charset="0"/>
                        </a:rPr>
                        <a:t>97% of pupils in year 6 can use a range of strokes effectively. </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Evidenced on Swimming assessment tracker on insights based on information and data collected poolside with swimming teacher.</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dirty="0">
                          <a:latin typeface="Calibri" panose="020F0502020204030204" pitchFamily="34" charset="0"/>
                          <a:cs typeface="Calibri" panose="020F0502020204030204" pitchFamily="34" charset="0"/>
                        </a:rPr>
                        <a:t>We want this data to be 100%.</a:t>
                      </a:r>
                    </a:p>
                    <a:p>
                      <a:endParaRPr lang="en-US" sz="700" dirty="0">
                        <a:latin typeface="Calibri" panose="020F0502020204030204" pitchFamily="34" charset="0"/>
                        <a:cs typeface="Calibri" panose="020F0502020204030204" pitchFamily="34" charset="0"/>
                      </a:endParaRPr>
                    </a:p>
                    <a:p>
                      <a:r>
                        <a:rPr lang="en-US" sz="700" dirty="0">
                          <a:latin typeface="Calibri" panose="020F0502020204030204" pitchFamily="34" charset="0"/>
                          <a:cs typeface="Calibri" panose="020F0502020204030204" pitchFamily="34" charset="0"/>
                        </a:rPr>
                        <a:t>Evidenced on Swimming assessment tracker insights, based on information and data collected poolside with swimming teacher.</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3. </a:t>
                      </a:r>
                      <a:r>
                        <a:rPr lang="en-US" sz="700" dirty="0">
                          <a:effectLst/>
                          <a:latin typeface="Calibri" panose="020F0502020204030204" pitchFamily="34" charset="0"/>
                          <a:cs typeface="Calibri" panose="020F0502020204030204" pitchFamily="34" charset="0"/>
                        </a:rPr>
                        <a:t>Perform safe self-rescue in different water-based situations</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latin typeface="Calibri" panose="020F0502020204030204" pitchFamily="34" charset="0"/>
                          <a:cs typeface="Calibri" panose="020F0502020204030204" pitchFamily="34" charset="0"/>
                        </a:rPr>
                        <a:t>97% of pupils in year 6 can perform safe self rescues.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Evidenced on Swimming assessment tracker on insights based on information and data collected poolside with swimming teacher.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dirty="0">
                          <a:latin typeface="Calibri" panose="020F0502020204030204" pitchFamily="34" charset="0"/>
                          <a:cs typeface="Calibri" panose="020F0502020204030204" pitchFamily="34" charset="0"/>
                        </a:rPr>
                        <a:t>We want this data to be 100%.</a:t>
                      </a:r>
                    </a:p>
                    <a:p>
                      <a:endParaRPr lang="en-US" sz="700" dirty="0">
                        <a:latin typeface="Calibri" panose="020F0502020204030204" pitchFamily="34" charset="0"/>
                        <a:cs typeface="Calibri" panose="020F0502020204030204" pitchFamily="34" charset="0"/>
                      </a:endParaRPr>
                    </a:p>
                    <a:p>
                      <a:r>
                        <a:rPr lang="en-US" sz="700" dirty="0">
                          <a:latin typeface="Calibri" panose="020F0502020204030204" pitchFamily="34" charset="0"/>
                          <a:cs typeface="Calibri" panose="020F0502020204030204" pitchFamily="34" charset="0"/>
                        </a:rPr>
                        <a:t>Evidenced on Swimming assessment tracker insights, based on information and data collected poolside with swimming teacher.</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3458530"/>
                  </a:ext>
                </a:extLst>
              </a:tr>
            </a:tbl>
          </a:graphicData>
        </a:graphic>
      </p:graphicFrame>
    </p:spTree>
    <p:extLst>
      <p:ext uri="{BB962C8B-B14F-4D97-AF65-F5344CB8AC3E}">
        <p14:creationId xmlns:p14="http://schemas.microsoft.com/office/powerpoint/2010/main" val="191243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5B673-A646-6C19-D15A-944B76414D73}"/>
            </a:ext>
          </a:extLst>
        </p:cNvPr>
        <p:cNvGrpSpPr/>
        <p:nvPr/>
      </p:nvGrpSpPr>
      <p:grpSpPr>
        <a:xfrm>
          <a:off x="0" y="0"/>
          <a:ext cx="0" cy="0"/>
          <a:chOff x="0" y="0"/>
          <a:chExt cx="0" cy="0"/>
        </a:xfrm>
      </p:grpSpPr>
      <p:pic>
        <p:nvPicPr>
          <p:cNvPr id="6" name="Picture 5" descr="A screenshot of a computer&#10;&#10;AI-generated content may be incorrect.">
            <a:extLst>
              <a:ext uri="{FF2B5EF4-FFF2-40B4-BE49-F238E27FC236}">
                <a16:creationId xmlns:a16="http://schemas.microsoft.com/office/drawing/2014/main" id="{B56A260E-BF05-0A5C-4E38-14F45B4DA304}"/>
              </a:ext>
            </a:extLst>
          </p:cNvPr>
          <p:cNvPicPr>
            <a:picLocks noChangeAspect="1"/>
          </p:cNvPicPr>
          <p:nvPr/>
        </p:nvPicPr>
        <p:blipFill>
          <a:blip r:embed="rId2"/>
          <a:stretch>
            <a:fillRect/>
          </a:stretch>
        </p:blipFill>
        <p:spPr>
          <a:xfrm>
            <a:off x="-26726" y="0"/>
            <a:ext cx="6173264" cy="4322536"/>
          </a:xfrm>
          <a:prstGeom prst="rect">
            <a:avLst/>
          </a:prstGeom>
        </p:spPr>
      </p:pic>
      <p:sp>
        <p:nvSpPr>
          <p:cNvPr id="4" name="TextBox 3">
            <a:extLst>
              <a:ext uri="{FF2B5EF4-FFF2-40B4-BE49-F238E27FC236}">
                <a16:creationId xmlns:a16="http://schemas.microsoft.com/office/drawing/2014/main" id="{58774285-6350-5F9D-309A-493EA80BAD9B}"/>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(2024/2025)</a:t>
            </a:r>
          </a:p>
        </p:txBody>
      </p:sp>
      <p:graphicFrame>
        <p:nvGraphicFramePr>
          <p:cNvPr id="5" name="Table 4">
            <a:extLst>
              <a:ext uri="{FF2B5EF4-FFF2-40B4-BE49-F238E27FC236}">
                <a16:creationId xmlns:a16="http://schemas.microsoft.com/office/drawing/2014/main" id="{BB7A6755-CF87-7230-570A-7309BBAF653F}"/>
              </a:ext>
            </a:extLst>
          </p:cNvPr>
          <p:cNvGraphicFramePr>
            <a:graphicFrameLocks noGrp="1"/>
          </p:cNvGraphicFramePr>
          <p:nvPr>
            <p:extLst>
              <p:ext uri="{D42A27DB-BD31-4B8C-83A1-F6EECF244321}">
                <p14:modId xmlns:p14="http://schemas.microsoft.com/office/powerpoint/2010/main" val="2885449283"/>
              </p:ext>
            </p:extLst>
          </p:nvPr>
        </p:nvGraphicFramePr>
        <p:xfrm>
          <a:off x="201820" y="631508"/>
          <a:ext cx="5530128" cy="3048000"/>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26247">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Key areas as outlined in PE and sport premium guidance</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1. </a:t>
                      </a:r>
                      <a:r>
                        <a:rPr lang="en-US" sz="700" dirty="0">
                          <a:effectLst/>
                          <a:latin typeface="Calibri" panose="020F0502020204030204" pitchFamily="34" charset="0"/>
                          <a:cs typeface="Calibri" panose="020F0502020204030204" pitchFamily="34" charset="0"/>
                        </a:rPr>
                        <a:t>Increasing confidence, knowledge and skills of all staff in teaching PE and sporting activities prioritising CPD and training where needed</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r>
                        <a:rPr lang="en-US"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Carry out drop ins in lessons across the school to observe the teaching of PE and offer feedback to staff. </a:t>
                      </a:r>
                      <a:endParaRPr lang="en-GB"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p>
                      <a:pPr lvl="0"/>
                      <a:r>
                        <a:rPr lang="en-US"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Carry out pupil questionnaires and report findings to staff. </a:t>
                      </a:r>
                      <a:endParaRPr lang="en-GB"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p>
                      <a:pPr lvl="0"/>
                      <a:r>
                        <a:rPr lang="en-US"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Carry out staff questionnaires and report findings to staff. </a:t>
                      </a:r>
                      <a:endParaRPr lang="en-GB"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p>
                      <a:pPr lvl="0"/>
                      <a:r>
                        <a:rPr lang="en-US"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New athletics awards for Key Stage Two to see progress of skills and achievements. </a:t>
                      </a:r>
                      <a:endParaRPr lang="en-GB"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Athletics award as data was not recorded accurately by PE teacher.</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Lack of Athletics lessons happening. </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2. </a:t>
                      </a:r>
                      <a:r>
                        <a:rPr lang="en-US" sz="700" dirty="0">
                          <a:effectLst/>
                          <a:latin typeface="Calibri" panose="020F0502020204030204" pitchFamily="34" charset="0"/>
                          <a:cs typeface="Calibri" panose="020F0502020204030204" pitchFamily="34" charset="0"/>
                        </a:rPr>
                        <a:t>Increasing engagement of all pupils in regular physical activity and sporting activities</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r>
                        <a:rPr lang="en-US"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Introduce ‘sports coaches’ at lunch times, three days a week, to support and engage children in activities</a:t>
                      </a:r>
                      <a:r>
                        <a:rPr lang="en-US" sz="700" b="1"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a:t>
                      </a:r>
                    </a:p>
                    <a:p>
                      <a:r>
                        <a:rPr lang="en-US"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Train and introduce sports leaders to facilitate active lay at lunchtimes and break times. </a:t>
                      </a:r>
                    </a:p>
                    <a:p>
                      <a:r>
                        <a:rPr lang="en-US"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Encourage all pupils to participate in active playtimes by accessing quality opportunities throughout the school day.</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The number of pupils engaged in active apply at break times and lunchtime will increase. Pupils are engaged in a wider range of activities from basketball, football, multi-skills, OPAL play at lunchtimes. </a:t>
                      </a:r>
                      <a:endParaRPr lang="en-GB"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Sports Leaders being active at lunchtimes, spent more time tidying the PE cupboards. </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bl>
          </a:graphicData>
        </a:graphic>
      </p:graphicFrame>
    </p:spTree>
    <p:extLst>
      <p:ext uri="{BB962C8B-B14F-4D97-AF65-F5344CB8AC3E}">
        <p14:creationId xmlns:p14="http://schemas.microsoft.com/office/powerpoint/2010/main" val="2755977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53B42-8C81-4DE7-625E-17DE05AD0C22}"/>
            </a:ext>
          </a:extLst>
        </p:cNvPr>
        <p:cNvGrpSpPr/>
        <p:nvPr/>
      </p:nvGrpSpPr>
      <p:grpSpPr>
        <a:xfrm>
          <a:off x="0" y="0"/>
          <a:ext cx="0" cy="0"/>
          <a:chOff x="0" y="0"/>
          <a:chExt cx="0" cy="0"/>
        </a:xfrm>
      </p:grpSpPr>
      <p:pic>
        <p:nvPicPr>
          <p:cNvPr id="6" name="Picture 5" descr="A screenshot of a computer&#10;&#10;AI-generated content may be incorrect.">
            <a:extLst>
              <a:ext uri="{FF2B5EF4-FFF2-40B4-BE49-F238E27FC236}">
                <a16:creationId xmlns:a16="http://schemas.microsoft.com/office/drawing/2014/main" id="{3AC1E9C2-1C91-6BAC-5047-CE0493D42E70}"/>
              </a:ext>
            </a:extLst>
          </p:cNvPr>
          <p:cNvPicPr>
            <a:picLocks noChangeAspect="1"/>
          </p:cNvPicPr>
          <p:nvPr/>
        </p:nvPicPr>
        <p:blipFill>
          <a:blip r:embed="rId2"/>
          <a:stretch>
            <a:fillRect/>
          </a:stretch>
        </p:blipFill>
        <p:spPr>
          <a:xfrm>
            <a:off x="-16769" y="0"/>
            <a:ext cx="6173264" cy="4322536"/>
          </a:xfrm>
          <a:prstGeom prst="rect">
            <a:avLst/>
          </a:prstGeom>
        </p:spPr>
      </p:pic>
      <p:sp>
        <p:nvSpPr>
          <p:cNvPr id="4" name="TextBox 3">
            <a:extLst>
              <a:ext uri="{FF2B5EF4-FFF2-40B4-BE49-F238E27FC236}">
                <a16:creationId xmlns:a16="http://schemas.microsoft.com/office/drawing/2014/main" id="{6E532BB3-3E8C-8C2B-D49F-407DAA50D1D2}"/>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(2024/2025)</a:t>
            </a:r>
          </a:p>
        </p:txBody>
      </p:sp>
      <p:graphicFrame>
        <p:nvGraphicFramePr>
          <p:cNvPr id="5" name="Table 4">
            <a:extLst>
              <a:ext uri="{FF2B5EF4-FFF2-40B4-BE49-F238E27FC236}">
                <a16:creationId xmlns:a16="http://schemas.microsoft.com/office/drawing/2014/main" id="{F9BDBC17-CD2E-90F4-A5E7-9D45B87765A4}"/>
              </a:ext>
            </a:extLst>
          </p:cNvPr>
          <p:cNvGraphicFramePr>
            <a:graphicFrameLocks noGrp="1"/>
          </p:cNvGraphicFramePr>
          <p:nvPr>
            <p:extLst>
              <p:ext uri="{D42A27DB-BD31-4B8C-83A1-F6EECF244321}">
                <p14:modId xmlns:p14="http://schemas.microsoft.com/office/powerpoint/2010/main" val="1995214485"/>
              </p:ext>
            </p:extLst>
          </p:nvPr>
        </p:nvGraphicFramePr>
        <p:xfrm>
          <a:off x="304799" y="633397"/>
          <a:ext cx="5530128" cy="3459480"/>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26247">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Key areas as outlined in PE and sport premium guidance</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3. </a:t>
                      </a:r>
                      <a:r>
                        <a:rPr lang="en-US" sz="700" b="0" dirty="0">
                          <a:effectLst/>
                          <a:latin typeface="Calibri" panose="020F0502020204030204" pitchFamily="34" charset="0"/>
                          <a:cs typeface="Calibri" panose="020F0502020204030204" pitchFamily="34" charset="0"/>
                        </a:rPr>
                        <a:t>Raising the profile of PE and sport across the school, to support whole school improvement</a:t>
                      </a:r>
                      <a:endParaRPr lang="en-US" sz="700" b="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Carry out drop ins in lessons across the school to observe the teaching of PE and offer feedback to staff. </a:t>
                      </a:r>
                      <a:endParaRPr lang="en-GB"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dirty="0">
                          <a:latin typeface="Calibri" panose="020F0502020204030204" pitchFamily="34" charset="0"/>
                          <a:cs typeface="Calibri" panose="020F0502020204030204" pitchFamily="34" charset="0"/>
                        </a:rPr>
                        <a:t>Time to watch teachers and provide support.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4. </a:t>
                      </a:r>
                      <a:r>
                        <a:rPr lang="en-US" sz="700" dirty="0">
                          <a:effectLst/>
                          <a:latin typeface="Calibri" panose="020F0502020204030204" pitchFamily="34" charset="0"/>
                          <a:cs typeface="Calibri" panose="020F0502020204030204" pitchFamily="34" charset="0"/>
                        </a:rPr>
                        <a:t>Offer a broader and more equal experience of a range of sports and physical activities to all pupils and ensure equal access to sport for boys and girls</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The number of pupils engaged in active apply at break times and lunchtime will increase. Pupils are engaged in a wider range of activities from basketball, football, multi-skills, OPAL play at lunchtimes. </a:t>
                      </a:r>
                      <a:endParaRPr lang="en-GB"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dirty="0">
                          <a:latin typeface="Calibri" panose="020F0502020204030204" pitchFamily="34" charset="0"/>
                          <a:cs typeface="Calibri" panose="020F0502020204030204" pitchFamily="34" charset="0"/>
                        </a:rPr>
                        <a:t>During lunchtimes the focus is more on OPAL rather than sports. PE lead needs to work alongside Lunchtime supervisors to develop this.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5. </a:t>
                      </a:r>
                      <a:r>
                        <a:rPr lang="en-US" sz="700" dirty="0">
                          <a:effectLst/>
                          <a:latin typeface="Calibri" panose="020F0502020204030204" pitchFamily="34" charset="0"/>
                          <a:cs typeface="Calibri" panose="020F0502020204030204" pitchFamily="34" charset="0"/>
                        </a:rPr>
                        <a:t>Increasing participation in competitive sport</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Introduce intra-sport competitions once a term, to be run by sports leaders. </a:t>
                      </a: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dirty="0">
                          <a:latin typeface="Calibri" panose="020F0502020204030204" pitchFamily="34" charset="0"/>
                          <a:cs typeface="Calibri" panose="020F0502020204030204" pitchFamily="34" charset="0"/>
                        </a:rPr>
                        <a:t>Selection of children to do Inter-sports against other schools. Same children selected each time, not an opportunity for all to have a go.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bl>
          </a:graphicData>
        </a:graphic>
      </p:graphicFrame>
    </p:spTree>
    <p:extLst>
      <p:ext uri="{BB962C8B-B14F-4D97-AF65-F5344CB8AC3E}">
        <p14:creationId xmlns:p14="http://schemas.microsoft.com/office/powerpoint/2010/main" val="2212214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D434C-40D3-B593-20E1-7F77321E8D22}"/>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E026D05E-2A4F-B56B-D369-7D73D5C3E07D}"/>
              </a:ext>
            </a:extLst>
          </p:cNvPr>
          <p:cNvPicPr>
            <a:picLocks noChangeAspect="1"/>
          </p:cNvPicPr>
          <p:nvPr/>
        </p:nvPicPr>
        <p:blipFill>
          <a:blip r:embed="rId2"/>
          <a:stretch>
            <a:fillRect/>
          </a:stretch>
        </p:blipFill>
        <p:spPr>
          <a:xfrm>
            <a:off x="-2809" y="0"/>
            <a:ext cx="6166284" cy="4322536"/>
          </a:xfrm>
          <a:prstGeom prst="rect">
            <a:avLst/>
          </a:prstGeom>
        </p:spPr>
      </p:pic>
      <p:sp>
        <p:nvSpPr>
          <p:cNvPr id="4" name="TextBox 3">
            <a:extLst>
              <a:ext uri="{FF2B5EF4-FFF2-40B4-BE49-F238E27FC236}">
                <a16:creationId xmlns:a16="http://schemas.microsoft.com/office/drawing/2014/main" id="{5068A47E-05FA-E59E-E6B8-458180D7CF21}"/>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Aims for the next academic year (2025/2026)</a:t>
            </a:r>
          </a:p>
        </p:txBody>
      </p:sp>
      <p:sp>
        <p:nvSpPr>
          <p:cNvPr id="2" name="TextBox 1">
            <a:extLst>
              <a:ext uri="{FF2B5EF4-FFF2-40B4-BE49-F238E27FC236}">
                <a16:creationId xmlns:a16="http://schemas.microsoft.com/office/drawing/2014/main" id="{DF6A6CD2-88E8-9610-81B4-3451EA6069CB}"/>
              </a:ext>
            </a:extLst>
          </p:cNvPr>
          <p:cNvSpPr txBox="1"/>
          <p:nvPr/>
        </p:nvSpPr>
        <p:spPr>
          <a:xfrm>
            <a:off x="241825" y="607518"/>
            <a:ext cx="5684413" cy="1561646"/>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Using your whole school priorities, school development plan and previous PE, school sport and physical activity data, set out your aims for the year ahead. </a:t>
            </a: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Think about specific areas of need such as </a:t>
            </a:r>
            <a:r>
              <a:rPr lang="en-US" sz="850" b="1" dirty="0">
                <a:latin typeface="Calibri" panose="020F0502020204030204" pitchFamily="34" charset="0"/>
                <a:cs typeface="Calibri" panose="020F0502020204030204" pitchFamily="34" charset="0"/>
              </a:rPr>
              <a:t>inactive girls, SEND and disadvantaged pupils</a:t>
            </a: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Remember to also input your swimming data and reflections in the table located at the bottom of this page.</a:t>
            </a: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Consider which of the 5 key areas improvements will be focusing on:</a:t>
            </a:r>
          </a:p>
          <a:p>
            <a:pPr>
              <a:lnSpc>
                <a:spcPct val="124000"/>
              </a:lnSpc>
            </a:pPr>
            <a:r>
              <a:rPr lang="en-US" sz="700" i="1" dirty="0">
                <a:latin typeface="Calibri" panose="020F0502020204030204" pitchFamily="34" charset="0"/>
                <a:cs typeface="Calibri" panose="020F0502020204030204" pitchFamily="34" charset="0"/>
              </a:rPr>
              <a:t>1. Increasing confidence, knowledge and skills of all staff in teaching PE and sporting activities </a:t>
            </a:r>
            <a:r>
              <a:rPr lang="en-US" sz="700" i="1" dirty="0" err="1">
                <a:latin typeface="Calibri" panose="020F0502020204030204" pitchFamily="34" charset="0"/>
                <a:cs typeface="Calibri" panose="020F0502020204030204" pitchFamily="34" charset="0"/>
              </a:rPr>
              <a:t>prioritising</a:t>
            </a:r>
            <a:r>
              <a:rPr lang="en-US" sz="700" i="1" dirty="0">
                <a:latin typeface="Calibri" panose="020F0502020204030204" pitchFamily="34" charset="0"/>
                <a:cs typeface="Calibri" panose="020F0502020204030204" pitchFamily="34" charset="0"/>
              </a:rPr>
              <a:t> CPD and training where needed.</a:t>
            </a:r>
          </a:p>
          <a:p>
            <a:pPr>
              <a:lnSpc>
                <a:spcPct val="124000"/>
              </a:lnSpc>
            </a:pPr>
            <a:r>
              <a:rPr lang="en-US" sz="700" i="1" dirty="0">
                <a:latin typeface="Calibri" panose="020F0502020204030204" pitchFamily="34" charset="0"/>
                <a:cs typeface="Calibri" panose="020F0502020204030204" pitchFamily="34" charset="0"/>
              </a:rPr>
              <a:t>2. Increasing engagement of all pupils in regular physical activity and sporting activities</a:t>
            </a:r>
          </a:p>
          <a:p>
            <a:pPr>
              <a:lnSpc>
                <a:spcPct val="124000"/>
              </a:lnSpc>
            </a:pPr>
            <a:r>
              <a:rPr lang="en-US" sz="700" i="1" dirty="0">
                <a:latin typeface="Calibri" panose="020F0502020204030204" pitchFamily="34" charset="0"/>
                <a:cs typeface="Calibri" panose="020F0502020204030204" pitchFamily="34" charset="0"/>
              </a:rPr>
              <a:t>3. Raising the profile of PE and sport across the school, to support whole school improvement</a:t>
            </a:r>
          </a:p>
          <a:p>
            <a:pPr>
              <a:lnSpc>
                <a:spcPct val="124000"/>
              </a:lnSpc>
            </a:pPr>
            <a:r>
              <a:rPr lang="en-US" sz="700" i="1" dirty="0">
                <a:latin typeface="Calibri" panose="020F0502020204030204" pitchFamily="34" charset="0"/>
                <a:cs typeface="Calibri" panose="020F0502020204030204" pitchFamily="34" charset="0"/>
              </a:rPr>
              <a:t>4. Offer a broader and more equal experience of a range of sports and physical activities to all pupils and ensure equal access to sport for boys  and girls</a:t>
            </a:r>
          </a:p>
          <a:p>
            <a:pPr>
              <a:lnSpc>
                <a:spcPct val="124000"/>
              </a:lnSpc>
            </a:pPr>
            <a:r>
              <a:rPr lang="en-US" sz="700" i="1" dirty="0">
                <a:latin typeface="Calibri" panose="020F0502020204030204" pitchFamily="34" charset="0"/>
                <a:cs typeface="Calibri" panose="020F0502020204030204" pitchFamily="34" charset="0"/>
              </a:rPr>
              <a:t>5. Increasing participation in competitive sport</a:t>
            </a:r>
          </a:p>
        </p:txBody>
      </p:sp>
      <p:graphicFrame>
        <p:nvGraphicFramePr>
          <p:cNvPr id="5" name="Table 4">
            <a:extLst>
              <a:ext uri="{FF2B5EF4-FFF2-40B4-BE49-F238E27FC236}">
                <a16:creationId xmlns:a16="http://schemas.microsoft.com/office/drawing/2014/main" id="{5A182FA8-E1AB-D63D-6ECD-2D907EE595F6}"/>
              </a:ext>
            </a:extLst>
          </p:cNvPr>
          <p:cNvGraphicFramePr>
            <a:graphicFrameLocks noGrp="1"/>
          </p:cNvGraphicFramePr>
          <p:nvPr>
            <p:extLst>
              <p:ext uri="{D42A27DB-BD31-4B8C-83A1-F6EECF244321}">
                <p14:modId xmlns:p14="http://schemas.microsoft.com/office/powerpoint/2010/main" val="1614070101"/>
              </p:ext>
            </p:extLst>
          </p:nvPr>
        </p:nvGraphicFramePr>
        <p:xfrm>
          <a:off x="241824" y="2142127"/>
          <a:ext cx="5684413" cy="1994087"/>
        </p:xfrm>
        <a:graphic>
          <a:graphicData uri="http://schemas.openxmlformats.org/drawingml/2006/table">
            <a:tbl>
              <a:tblPr firstRow="1" bandRow="1">
                <a:tableStyleId>{5C22544A-7EE6-4342-B048-85BDC9FD1C3A}</a:tableStyleId>
              </a:tblPr>
              <a:tblGrid>
                <a:gridCol w="1319437">
                  <a:extLst>
                    <a:ext uri="{9D8B030D-6E8A-4147-A177-3AD203B41FA5}">
                      <a16:colId xmlns:a16="http://schemas.microsoft.com/office/drawing/2014/main" val="1397519339"/>
                    </a:ext>
                  </a:extLst>
                </a:gridCol>
                <a:gridCol w="2506682">
                  <a:extLst>
                    <a:ext uri="{9D8B030D-6E8A-4147-A177-3AD203B41FA5}">
                      <a16:colId xmlns:a16="http://schemas.microsoft.com/office/drawing/2014/main" val="279180329"/>
                    </a:ext>
                  </a:extLst>
                </a:gridCol>
                <a:gridCol w="1858294">
                  <a:extLst>
                    <a:ext uri="{9D8B030D-6E8A-4147-A177-3AD203B41FA5}">
                      <a16:colId xmlns:a16="http://schemas.microsoft.com/office/drawing/2014/main" val="1532179531"/>
                    </a:ext>
                  </a:extLst>
                </a:gridCol>
              </a:tblGrid>
              <a:tr h="22624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hlinkClick r:id="rId3"/>
                        </a:rPr>
                        <a:t>Swimming and Water Safety</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1. </a:t>
                      </a:r>
                      <a:r>
                        <a:rPr lang="en-US" sz="700" dirty="0">
                          <a:effectLst/>
                          <a:latin typeface="Calibri" panose="020F0502020204030204" pitchFamily="34" charset="0"/>
                          <a:cs typeface="Calibri" panose="020F0502020204030204" pitchFamily="34" charset="0"/>
                        </a:rPr>
                        <a:t>Swim competently, confidently and proficiently over a distance of at least 25 </a:t>
                      </a:r>
                      <a:r>
                        <a:rPr lang="en-US" sz="700" dirty="0" err="1">
                          <a:effectLst/>
                          <a:latin typeface="Calibri" panose="020F0502020204030204" pitchFamily="34" charset="0"/>
                          <a:cs typeface="Calibri" panose="020F0502020204030204" pitchFamily="34" charset="0"/>
                        </a:rPr>
                        <a:t>metres</a:t>
                      </a: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dirty="0">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b="1" dirty="0">
                          <a:solidFill>
                            <a:schemeClr val="tx1"/>
                          </a:solidFill>
                          <a:latin typeface="Calibri" panose="020F0502020204030204" pitchFamily="34" charset="0"/>
                          <a:cs typeface="Calibri" panose="020F0502020204030204" pitchFamily="34" charset="0"/>
                        </a:rPr>
                        <a:t>93% of pupils in year 6 can swim 25 </a:t>
                      </a:r>
                      <a:r>
                        <a:rPr lang="en-US" sz="700" b="1" dirty="0" err="1">
                          <a:solidFill>
                            <a:schemeClr val="tx1"/>
                          </a:solidFill>
                          <a:latin typeface="Calibri" panose="020F0502020204030204" pitchFamily="34" charset="0"/>
                          <a:cs typeface="Calibri" panose="020F0502020204030204" pitchFamily="34" charset="0"/>
                        </a:rPr>
                        <a:t>metres</a:t>
                      </a:r>
                      <a:r>
                        <a:rPr lang="en-US" sz="700" b="1" dirty="0">
                          <a:solidFill>
                            <a:schemeClr val="tx1"/>
                          </a:solidFill>
                          <a:latin typeface="Calibri" panose="020F0502020204030204" pitchFamily="34" charset="0"/>
                          <a:cs typeface="Calibri" panose="020F0502020204030204" pitchFamily="34" charset="0"/>
                        </a:rPr>
                        <a:t>. </a:t>
                      </a:r>
                    </a:p>
                    <a:p>
                      <a:r>
                        <a:rPr lang="en-US" sz="700" dirty="0">
                          <a:solidFill>
                            <a:schemeClr val="tx1"/>
                          </a:solidFill>
                          <a:latin typeface="Calibri" panose="020F0502020204030204" pitchFamily="34" charset="0"/>
                          <a:cs typeface="Calibri" panose="020F0502020204030204" pitchFamily="34" charset="0"/>
                        </a:rPr>
                        <a:t>Evidenced on PE Swimming assessment tracker based on information and data collected poolside with swimming teacher after a 12/13 week block in the Summer term of Y3. Re-looked at when the children are in Year 5 &amp; 6 and those children’s parents are contacted about what they can now swim and if they can’t swim 25m they are offered a 6 week booster session.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Where we go after this as this is the only time some of these children swim. We would like 100% but not reached. </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Some of these are SEND and disadvantaged children so thinking how can we help with this.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2. </a:t>
                      </a:r>
                      <a:r>
                        <a:rPr lang="en-US" sz="700" dirty="0">
                          <a:effectLst/>
                          <a:latin typeface="Calibri" panose="020F0502020204030204" pitchFamily="34" charset="0"/>
                          <a:cs typeface="Calibri" panose="020F0502020204030204" pitchFamily="34" charset="0"/>
                        </a:rPr>
                        <a:t>Use a range of strokes effectively (for example, front crawl, backstroke and breaststroke)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solidFill>
                            <a:schemeClr val="tx1"/>
                          </a:solidFill>
                          <a:latin typeface="Calibri" panose="020F0502020204030204" pitchFamily="34" charset="0"/>
                          <a:cs typeface="Calibri" panose="020F0502020204030204" pitchFamily="34" charset="0"/>
                        </a:rPr>
                        <a:t>93% of pupils in year 6 can use a range of strokes effectively. </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solidFill>
                            <a:schemeClr val="tx1"/>
                          </a:solidFill>
                          <a:latin typeface="Calibri" panose="020F0502020204030204" pitchFamily="34" charset="0"/>
                          <a:cs typeface="Calibri" panose="020F0502020204030204" pitchFamily="34" charset="0"/>
                        </a:rPr>
                        <a:t>Good use of the local swimming pool and highly able swimming teachers who supported the children and got them to learn different strokes.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Too many strokes for those who can’t swim or may be just focus on what they can do rather than introducing other strokes.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3. </a:t>
                      </a:r>
                      <a:r>
                        <a:rPr lang="en-US" sz="700" dirty="0">
                          <a:effectLst/>
                          <a:latin typeface="Calibri" panose="020F0502020204030204" pitchFamily="34" charset="0"/>
                          <a:cs typeface="Calibri" panose="020F0502020204030204" pitchFamily="34" charset="0"/>
                        </a:rPr>
                        <a:t>Perform safe self-rescue in different water-based situations</a:t>
                      </a:r>
                      <a:r>
                        <a:rPr lang="en-GB" sz="700" dirty="0">
                          <a:effectLst/>
                          <a:latin typeface="Calibri" panose="020F0502020204030204" pitchFamily="34" charset="0"/>
                          <a:ea typeface="Calibri" panose="020F0502020204030204" pitchFamily="34" charset="0"/>
                          <a:cs typeface="Calibri" panose="020F0502020204030204" pitchFamily="34" charset="0"/>
                        </a:rPr>
                        <a:t>.</a:t>
                      </a: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solidFill>
                            <a:schemeClr val="tx1"/>
                          </a:solidFill>
                          <a:latin typeface="Calibri" panose="020F0502020204030204" pitchFamily="34" charset="0"/>
                          <a:cs typeface="Calibri" panose="020F0502020204030204" pitchFamily="34" charset="0"/>
                        </a:rPr>
                        <a:t>93% of pupils in year 6 can perform safe self rescues. </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solidFill>
                            <a:schemeClr val="tx1"/>
                          </a:solidFill>
                          <a:latin typeface="Calibri" panose="020F0502020204030204" pitchFamily="34" charset="0"/>
                          <a:cs typeface="Calibri" panose="020F0502020204030204" pitchFamily="34" charset="0"/>
                        </a:rPr>
                        <a:t>Linked in really well with drown prevention week.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Trying to keep these children swimming and being confident to perform rescue.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3458530"/>
                  </a:ext>
                </a:extLst>
              </a:tr>
            </a:tbl>
          </a:graphicData>
        </a:graphic>
      </p:graphicFrame>
    </p:spTree>
    <p:extLst>
      <p:ext uri="{BB962C8B-B14F-4D97-AF65-F5344CB8AC3E}">
        <p14:creationId xmlns:p14="http://schemas.microsoft.com/office/powerpoint/2010/main" val="3356791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76EB2-453F-EBD4-CAEA-C1385F926FE9}"/>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B16F9FF0-9213-3BFF-5463-418DC945D99B}"/>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04783345-C545-CED1-568E-A1725BB54AFE}"/>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Plan, monitor and evaluate (2025/2026)</a:t>
            </a:r>
          </a:p>
        </p:txBody>
      </p:sp>
      <p:sp>
        <p:nvSpPr>
          <p:cNvPr id="2" name="TextBox 1">
            <a:extLst>
              <a:ext uri="{FF2B5EF4-FFF2-40B4-BE49-F238E27FC236}">
                <a16:creationId xmlns:a16="http://schemas.microsoft.com/office/drawing/2014/main" id="{282A97B3-2922-B00E-5223-36C9D9090A0A}"/>
              </a:ext>
            </a:extLst>
          </p:cNvPr>
          <p:cNvSpPr txBox="1"/>
          <p:nvPr/>
        </p:nvSpPr>
        <p:spPr>
          <a:xfrm>
            <a:off x="241825" y="621478"/>
            <a:ext cx="5684413" cy="1657057"/>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Please aim to use this as a live working document through the year. </a:t>
            </a:r>
            <a:endParaRPr lang="en-US" sz="500" dirty="0">
              <a:latin typeface="Calibri" panose="020F0502020204030204" pitchFamily="34" charset="0"/>
              <a:cs typeface="Calibri" panose="020F0502020204030204" pitchFamily="34" charset="0"/>
            </a:endParaRP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Keep returning to this to evidence adaptations and progress made through the PESSPA opportunities you provide.</a:t>
            </a:r>
            <a:endParaRPr lang="en-US" sz="500" dirty="0">
              <a:latin typeface="Calibri" panose="020F0502020204030204" pitchFamily="34" charset="0"/>
              <a:cs typeface="Calibri" panose="020F0502020204030204" pitchFamily="34" charset="0"/>
            </a:endParaRP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There is no set number of objectives you must have. </a:t>
            </a:r>
            <a:endParaRPr lang="en-US" sz="500" dirty="0">
              <a:latin typeface="Calibri" panose="020F0502020204030204" pitchFamily="34" charset="0"/>
              <a:cs typeface="Calibri" panose="020F0502020204030204" pitchFamily="34" charset="0"/>
            </a:endParaRP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Make as many or as few as you see fit that will support your aims for the year ahead. </a:t>
            </a:r>
            <a:endParaRPr lang="en-US" sz="500" dirty="0">
              <a:latin typeface="Calibri" panose="020F0502020204030204" pitchFamily="34" charset="0"/>
              <a:cs typeface="Calibri" panose="020F0502020204030204" pitchFamily="34" charset="0"/>
            </a:endParaRP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Consider which of the 5 key areas improvements will be focusing on: </a:t>
            </a:r>
          </a:p>
          <a:p>
            <a:pPr>
              <a:lnSpc>
                <a:spcPct val="124000"/>
              </a:lnSpc>
            </a:pPr>
            <a:endParaRPr lang="en-US" sz="500" dirty="0">
              <a:latin typeface="Calibri" panose="020F0502020204030204" pitchFamily="34" charset="0"/>
              <a:cs typeface="Calibri" panose="020F0502020204030204" pitchFamily="34" charset="0"/>
            </a:endParaRPr>
          </a:p>
          <a:p>
            <a:pPr>
              <a:lnSpc>
                <a:spcPct val="124000"/>
              </a:lnSpc>
            </a:pPr>
            <a:r>
              <a:rPr lang="en-US" sz="700" i="1" dirty="0">
                <a:latin typeface="Calibri" panose="020F0502020204030204" pitchFamily="34" charset="0"/>
                <a:cs typeface="Calibri" panose="020F0502020204030204" pitchFamily="34" charset="0"/>
              </a:rPr>
              <a:t>1. Increasing confidence, knowledge and skills of all staff in teaching PE and sporting activities prioritising CPD and training where needed.</a:t>
            </a:r>
          </a:p>
          <a:p>
            <a:pPr>
              <a:lnSpc>
                <a:spcPct val="124000"/>
              </a:lnSpc>
            </a:pPr>
            <a:r>
              <a:rPr lang="en-US" sz="700" i="1" dirty="0">
                <a:latin typeface="Calibri" panose="020F0502020204030204" pitchFamily="34" charset="0"/>
                <a:cs typeface="Calibri" panose="020F0502020204030204" pitchFamily="34" charset="0"/>
              </a:rPr>
              <a:t>2. Increasing engagement of all pupils in regular physical activity and sporting activities</a:t>
            </a:r>
          </a:p>
          <a:p>
            <a:pPr>
              <a:lnSpc>
                <a:spcPct val="124000"/>
              </a:lnSpc>
            </a:pPr>
            <a:r>
              <a:rPr lang="en-US" sz="700" i="1" dirty="0">
                <a:latin typeface="Calibri" panose="020F0502020204030204" pitchFamily="34" charset="0"/>
                <a:cs typeface="Calibri" panose="020F0502020204030204" pitchFamily="34" charset="0"/>
              </a:rPr>
              <a:t>3. Raising the profile of PE and sport across the school, to support whole school improvement</a:t>
            </a:r>
          </a:p>
          <a:p>
            <a:pPr>
              <a:lnSpc>
                <a:spcPct val="124000"/>
              </a:lnSpc>
            </a:pPr>
            <a:r>
              <a:rPr lang="en-US" sz="700" i="1" dirty="0">
                <a:latin typeface="Calibri" panose="020F0502020204030204" pitchFamily="34" charset="0"/>
                <a:cs typeface="Calibri" panose="020F0502020204030204" pitchFamily="34" charset="0"/>
              </a:rPr>
              <a:t>4. Offer a broader and more equal experience of a range of sports and physical activities to all pupils and ensure equal access to sport for boys and girls</a:t>
            </a:r>
          </a:p>
          <a:p>
            <a:pPr>
              <a:lnSpc>
                <a:spcPct val="124000"/>
              </a:lnSpc>
            </a:pPr>
            <a:r>
              <a:rPr lang="en-US" sz="700" i="1" dirty="0">
                <a:latin typeface="Calibri" panose="020F0502020204030204" pitchFamily="34" charset="0"/>
                <a:cs typeface="Calibri" panose="020F0502020204030204" pitchFamily="34" charset="0"/>
              </a:rPr>
              <a:t>5. Increasing participation in competitive sport</a:t>
            </a:r>
          </a:p>
        </p:txBody>
      </p:sp>
    </p:spTree>
    <p:extLst>
      <p:ext uri="{BB962C8B-B14F-4D97-AF65-F5344CB8AC3E}">
        <p14:creationId xmlns:p14="http://schemas.microsoft.com/office/powerpoint/2010/main" val="3285007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A891C-7B14-166A-A3BA-79F6E8E36AD9}"/>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83FCC5BF-69B1-8281-8BAD-88861BCEBDC1}"/>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1CFA53F3-F0F5-4362-4434-1CA64B94EA7D}"/>
              </a:ext>
            </a:extLst>
          </p:cNvPr>
          <p:cNvSpPr txBox="1"/>
          <p:nvPr/>
        </p:nvSpPr>
        <p:spPr>
          <a:xfrm>
            <a:off x="241825" y="208550"/>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 Develop intra-sports competition </a:t>
            </a:r>
          </a:p>
        </p:txBody>
      </p:sp>
      <p:graphicFrame>
        <p:nvGraphicFramePr>
          <p:cNvPr id="2" name="Table 1">
            <a:extLst>
              <a:ext uri="{FF2B5EF4-FFF2-40B4-BE49-F238E27FC236}">
                <a16:creationId xmlns:a16="http://schemas.microsoft.com/office/drawing/2014/main" id="{F06D8B73-1069-A20D-8F57-8B1AA064904F}"/>
              </a:ext>
            </a:extLst>
          </p:cNvPr>
          <p:cNvGraphicFramePr>
            <a:graphicFrameLocks noGrp="1"/>
          </p:cNvGraphicFramePr>
          <p:nvPr>
            <p:extLst>
              <p:ext uri="{D42A27DB-BD31-4B8C-83A1-F6EECF244321}">
                <p14:modId xmlns:p14="http://schemas.microsoft.com/office/powerpoint/2010/main" val="116163503"/>
              </p:ext>
            </p:extLst>
          </p:nvPr>
        </p:nvGraphicFramePr>
        <p:xfrm>
          <a:off x="294842" y="694098"/>
          <a:ext cx="5530128" cy="318516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320873">
                  <a:extLst>
                    <a:ext uri="{9D8B030D-6E8A-4147-A177-3AD203B41FA5}">
                      <a16:colId xmlns:a16="http://schemas.microsoft.com/office/drawing/2014/main" val="279180329"/>
                    </a:ext>
                  </a:extLst>
                </a:gridCol>
                <a:gridCol w="1233133">
                  <a:extLst>
                    <a:ext uri="{9D8B030D-6E8A-4147-A177-3AD203B41FA5}">
                      <a16:colId xmlns:a16="http://schemas.microsoft.com/office/drawing/2014/main" val="1419483341"/>
                    </a:ext>
                  </a:extLst>
                </a:gridCol>
                <a:gridCol w="1388824">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tx1"/>
                          </a:solidFill>
                          <a:latin typeface="Calibri" panose="020F0502020204030204" pitchFamily="34" charset="0"/>
                          <a:cs typeface="Calibri" panose="020F0502020204030204" pitchFamily="34" charset="0"/>
                        </a:rPr>
                        <a:t>Ensure all pupils can access competition in school through regular intra school competition.</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tx1"/>
                          </a:solidFill>
                          <a:latin typeface="Calibri" panose="020F0502020204030204" pitchFamily="34" charset="0"/>
                          <a:cs typeface="Calibri" panose="020F0502020204030204" pitchFamily="34" charset="0"/>
                        </a:rPr>
                        <a:t>Put on school calendar three dates where Intra-sports can happen, train Sports Leaders up and get them to create ideas for the events and lead. Make sure the events are accessible to all.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tx1"/>
                          </a:solidFill>
                          <a:latin typeface="Calibri" panose="020F0502020204030204" pitchFamily="34" charset="0"/>
                          <a:cs typeface="Calibri" panose="020F0502020204030204" pitchFamily="34" charset="0"/>
                        </a:rPr>
                        <a:t>In the previous year all children in the whole school participated in two intra competition. We want to have them termly led by Sports Leaders, so three within the year. </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r>
                        <a:rPr lang="en-US" sz="600" dirty="0">
                          <a:solidFill>
                            <a:schemeClr val="tx1"/>
                          </a:solidFill>
                          <a:latin typeface="Calibri" panose="020F0502020204030204" pitchFamily="34" charset="0"/>
                          <a:cs typeface="Calibri" panose="020F0502020204030204" pitchFamily="34" charset="0"/>
                        </a:rPr>
                        <a:t>100% of all pupils will compete once again in an intra house competition three times a year, as classes, year groups and as houses.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tx1"/>
                          </a:solidFill>
                          <a:latin typeface="Calibri" panose="020F0502020204030204" pitchFamily="34" charset="0"/>
                          <a:cs typeface="Calibri" panose="020F0502020204030204" pitchFamily="34" charset="0"/>
                        </a:rPr>
                        <a:t>Competition formats and planning for all intra lesson level competitions three times a year (termly), this is on top of Sports Day. </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600" dirty="0">
                          <a:solidFill>
                            <a:schemeClr val="tx1"/>
                          </a:solidFill>
                          <a:latin typeface="Calibri" panose="020F0502020204030204" pitchFamily="34" charset="0"/>
                          <a:cs typeface="Calibri" panose="020F0502020204030204" pitchFamily="34" charset="0"/>
                        </a:rPr>
                        <a:t>All of the pupils in the school have taken part in three Intra-sports competition within school, led by Sports Leaders: Christmas run, Easter target shooting and Summer Funs Sports morning (does not include Sports Day).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All ready in the calendar for next academic year. No cost apart from time to sort out and HLTA to cover PE lead during these events. </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Competition will be imbedded as a normal element of learning through continued access to house competitions in school time near the end of term. </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tx1"/>
                          </a:solidFill>
                          <a:latin typeface="Calibri" panose="020F0502020204030204" pitchFamily="34" charset="0"/>
                          <a:cs typeface="Calibri" panose="020F0502020204030204" pitchFamily="34" charset="0"/>
                        </a:rPr>
                        <a:t>Competition formats and planning for all intra lesson level competitions.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b="1" dirty="0">
                          <a:solidFill>
                            <a:schemeClr val="tx1"/>
                          </a:solidFill>
                          <a:latin typeface="Calibri" panose="020F0502020204030204" pitchFamily="34" charset="0"/>
                          <a:cs typeface="Calibri" panose="020F0502020204030204" pitchFamily="34" charset="0"/>
                        </a:rPr>
                        <a:t>£0</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r>
                        <a:rPr lang="en-US" sz="600" dirty="0">
                          <a:solidFill>
                            <a:schemeClr val="tx1"/>
                          </a:solidFill>
                          <a:latin typeface="Calibri" panose="020F0502020204030204" pitchFamily="34" charset="0"/>
                          <a:cs typeface="Calibri" panose="020F0502020204030204" pitchFamily="34" charset="0"/>
                        </a:rPr>
                        <a:t>No cost as done in the school day and Sports Leaders ran the events with support from PE lead.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3120658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A891C-7B14-166A-A3BA-79F6E8E36AD9}"/>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83FCC5BF-69B1-8281-8BAD-88861BCEBDC1}"/>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1CFA53F3-F0F5-4362-4434-1CA64B94EA7D}"/>
              </a:ext>
            </a:extLst>
          </p:cNvPr>
          <p:cNvSpPr txBox="1"/>
          <p:nvPr/>
        </p:nvSpPr>
        <p:spPr>
          <a:xfrm>
            <a:off x="241825" y="208550"/>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 Develop inter-sports competition </a:t>
            </a:r>
          </a:p>
        </p:txBody>
      </p:sp>
      <p:graphicFrame>
        <p:nvGraphicFramePr>
          <p:cNvPr id="2" name="Table 1">
            <a:extLst>
              <a:ext uri="{FF2B5EF4-FFF2-40B4-BE49-F238E27FC236}">
                <a16:creationId xmlns:a16="http://schemas.microsoft.com/office/drawing/2014/main" id="{F06D8B73-1069-A20D-8F57-8B1AA064904F}"/>
              </a:ext>
            </a:extLst>
          </p:cNvPr>
          <p:cNvGraphicFramePr>
            <a:graphicFrameLocks noGrp="1"/>
          </p:cNvGraphicFramePr>
          <p:nvPr>
            <p:extLst>
              <p:ext uri="{D42A27DB-BD31-4B8C-83A1-F6EECF244321}">
                <p14:modId xmlns:p14="http://schemas.microsoft.com/office/powerpoint/2010/main" val="3251498247"/>
              </p:ext>
            </p:extLst>
          </p:nvPr>
        </p:nvGraphicFramePr>
        <p:xfrm>
          <a:off x="294842" y="694098"/>
          <a:ext cx="5530128" cy="344424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320873">
                  <a:extLst>
                    <a:ext uri="{9D8B030D-6E8A-4147-A177-3AD203B41FA5}">
                      <a16:colId xmlns:a16="http://schemas.microsoft.com/office/drawing/2014/main" val="279180329"/>
                    </a:ext>
                  </a:extLst>
                </a:gridCol>
                <a:gridCol w="1233133">
                  <a:extLst>
                    <a:ext uri="{9D8B030D-6E8A-4147-A177-3AD203B41FA5}">
                      <a16:colId xmlns:a16="http://schemas.microsoft.com/office/drawing/2014/main" val="1419483341"/>
                    </a:ext>
                  </a:extLst>
                </a:gridCol>
                <a:gridCol w="1388824">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tx1"/>
                          </a:solidFill>
                          <a:latin typeface="Calibri" panose="020F0502020204030204" pitchFamily="34" charset="0"/>
                          <a:cs typeface="Calibri" panose="020F0502020204030204" pitchFamily="34" charset="0"/>
                        </a:rPr>
                        <a:t>Year 5 and 6 can pupils can access inter competitions against other schools. Competition formats to reflect needs of pupils. </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r>
                        <a:rPr lang="en-US" sz="600" dirty="0">
                          <a:solidFill>
                            <a:schemeClr val="tx1"/>
                          </a:solidFill>
                          <a:latin typeface="Calibri" panose="020F0502020204030204" pitchFamily="34" charset="0"/>
                          <a:cs typeface="Calibri" panose="020F0502020204030204" pitchFamily="34" charset="0"/>
                        </a:rPr>
                        <a:t>Including opportunity for SEND and disadvantaged children.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tx1"/>
                          </a:solidFill>
                          <a:latin typeface="Calibri" panose="020F0502020204030204" pitchFamily="34" charset="0"/>
                          <a:cs typeface="Calibri" panose="020F0502020204030204" pitchFamily="34" charset="0"/>
                        </a:rPr>
                        <a:t>Arrange for Year 5 and 6 pupils to represent school through inter- competition hosted here against other local primary schools and in local tournaments. Format to change based on pupil needs see competition format. </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r>
                        <a:rPr lang="en-US" sz="600" dirty="0">
                          <a:solidFill>
                            <a:schemeClr val="tx1"/>
                          </a:solidFill>
                          <a:latin typeface="Calibri" panose="020F0502020204030204" pitchFamily="34" charset="0"/>
                          <a:cs typeface="Calibri" panose="020F0502020204030204" pitchFamily="34" charset="0"/>
                        </a:rPr>
                        <a:t>Provide some training before event so they go with some knowledge.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tx1"/>
                          </a:solidFill>
                          <a:latin typeface="Calibri" panose="020F0502020204030204" pitchFamily="34" charset="0"/>
                          <a:cs typeface="Calibri" panose="020F0502020204030204" pitchFamily="34" charset="0"/>
                        </a:rPr>
                        <a:t>All year 6 children given the opportunity to represent the school at events even if they lack in confidence in PE and sports. Making them realise it is about taking part not about just winning. </a:t>
                      </a:r>
                    </a:p>
                    <a:p>
                      <a:pPr algn="l">
                        <a:lnSpc>
                          <a:spcPct val="100000"/>
                        </a:lnSpc>
                      </a:pPr>
                      <a:r>
                        <a:rPr lang="en-US" sz="600" dirty="0">
                          <a:solidFill>
                            <a:schemeClr val="tx1"/>
                          </a:solidFill>
                          <a:latin typeface="Calibri" panose="020F0502020204030204" pitchFamily="34" charset="0"/>
                          <a:cs typeface="Calibri" panose="020F0502020204030204" pitchFamily="34" charset="0"/>
                        </a:rPr>
                        <a:t>Opportunity for Year 5 children as well.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tx1"/>
                          </a:solidFill>
                          <a:latin typeface="Calibri" panose="020F0502020204030204" pitchFamily="34" charset="0"/>
                          <a:cs typeface="Calibri" panose="020F0502020204030204" pitchFamily="34" charset="0"/>
                        </a:rPr>
                        <a:t>A Girls Football inter competitions hosted at our school against other local schools.</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r>
                        <a:rPr lang="en-US" sz="600" dirty="0">
                          <a:solidFill>
                            <a:schemeClr val="tx1"/>
                          </a:solidFill>
                          <a:latin typeface="Calibri" panose="020F0502020204030204" pitchFamily="34" charset="0"/>
                          <a:cs typeface="Calibri" panose="020F0502020204030204" pitchFamily="34" charset="0"/>
                        </a:rPr>
                        <a:t>Inter-competition against other schools calendar and register of participants targeting Year 6 and some of year 5. SEND and developing tournaments and events available so all can access.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600" dirty="0">
                          <a:solidFill>
                            <a:schemeClr val="tx1"/>
                          </a:solidFill>
                          <a:latin typeface="Calibri" panose="020F0502020204030204" pitchFamily="34" charset="0"/>
                          <a:cs typeface="Calibri" panose="020F0502020204030204" pitchFamily="34" charset="0"/>
                        </a:rPr>
                        <a:t>Inter- sports has been targeted at Year 5 and 6, with 90% Year 6 and 60% Year 5 representing the school. </a:t>
                      </a:r>
                    </a:p>
                    <a:p>
                      <a:endParaRPr lang="en-US" sz="600" dirty="0">
                        <a:solidFill>
                          <a:schemeClr val="tx1"/>
                        </a:solidFill>
                        <a:latin typeface="Calibri" panose="020F0502020204030204" pitchFamily="34" charset="0"/>
                        <a:cs typeface="Calibri" panose="020F0502020204030204" pitchFamily="34" charset="0"/>
                      </a:endParaRPr>
                    </a:p>
                    <a:p>
                      <a:r>
                        <a:rPr lang="en-US" sz="600" dirty="0">
                          <a:solidFill>
                            <a:schemeClr val="tx1"/>
                          </a:solidFill>
                          <a:latin typeface="Calibri" panose="020F0502020204030204" pitchFamily="34" charset="0"/>
                          <a:cs typeface="Calibri" panose="020F0502020204030204" pitchFamily="34" charset="0"/>
                        </a:rPr>
                        <a:t>SEND dance workshop, SEND swimming festival and development dodgeball festival provided this year which gave those children confidence.</a:t>
                      </a:r>
                    </a:p>
                    <a:p>
                      <a:endParaRPr lang="en-US" sz="600" dirty="0">
                        <a:solidFill>
                          <a:schemeClr val="tx1"/>
                        </a:solidFill>
                        <a:latin typeface="Calibri" panose="020F0502020204030204" pitchFamily="34" charset="0"/>
                        <a:cs typeface="Calibri" panose="020F0502020204030204" pitchFamily="34" charset="0"/>
                      </a:endParaRPr>
                    </a:p>
                    <a:p>
                      <a:r>
                        <a:rPr lang="en-US" sz="600" dirty="0">
                          <a:solidFill>
                            <a:schemeClr val="tx1"/>
                          </a:solidFill>
                          <a:latin typeface="Calibri" panose="020F0502020204030204" pitchFamily="34" charset="0"/>
                          <a:cs typeface="Calibri" panose="020F0502020204030204" pitchFamily="34" charset="0"/>
                        </a:rPr>
                        <a:t>We got to two finals which is less in the past but all children that went enjoyed.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tx1"/>
                          </a:solidFill>
                          <a:latin typeface="Calibri" panose="020F0502020204030204" pitchFamily="34" charset="0"/>
                          <a:cs typeface="Calibri" panose="020F0502020204030204" pitchFamily="34" charset="0"/>
                        </a:rPr>
                        <a:t>Travel and staff cover are the problems with this.</a:t>
                      </a:r>
                    </a:p>
                    <a:p>
                      <a:pPr algn="l">
                        <a:lnSpc>
                          <a:spcPct val="100000"/>
                        </a:lnSpc>
                      </a:pPr>
                      <a:r>
                        <a:rPr lang="en-US" sz="600" dirty="0">
                          <a:solidFill>
                            <a:schemeClr val="tx1"/>
                          </a:solidFill>
                          <a:latin typeface="Calibri" panose="020F0502020204030204" pitchFamily="34" charset="0"/>
                          <a:cs typeface="Calibri" panose="020F0502020204030204" pitchFamily="34" charset="0"/>
                        </a:rPr>
                        <a:t>Will need to rely on parents help with transport when needed or PTA to help fund if events are not local. </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r>
                        <a:rPr lang="en-US" sz="600" dirty="0">
                          <a:solidFill>
                            <a:schemeClr val="tx1"/>
                          </a:solidFill>
                          <a:latin typeface="Calibri" panose="020F0502020204030204" pitchFamily="34" charset="0"/>
                          <a:cs typeface="Calibri" panose="020F0502020204030204" pitchFamily="34" charset="0"/>
                        </a:rPr>
                        <a:t>For confidence and opportunities this is certainly a better way of doing it.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tx1"/>
                          </a:solidFill>
                          <a:latin typeface="Calibri" panose="020F0502020204030204" pitchFamily="34" charset="0"/>
                          <a:cs typeface="Calibri" panose="020F0502020204030204" pitchFamily="34" charset="0"/>
                        </a:rPr>
                        <a:t>Competition calendar and register of participants.</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b="1" dirty="0">
                          <a:solidFill>
                            <a:schemeClr val="tx1"/>
                          </a:solidFill>
                          <a:latin typeface="Calibri" panose="020F0502020204030204" pitchFamily="34" charset="0"/>
                          <a:cs typeface="Calibri" panose="020F0502020204030204" pitchFamily="34" charset="0"/>
                        </a:rPr>
                        <a:t>Travel, entering some of the competitions (only dodgeball) and cover for staff to attend as during the school day. </a:t>
                      </a:r>
                    </a:p>
                    <a:p>
                      <a:pPr algn="l">
                        <a:lnSpc>
                          <a:spcPct val="100000"/>
                        </a:lnSpc>
                      </a:pPr>
                      <a:endParaRPr lang="en-US" sz="600" b="1" dirty="0">
                        <a:solidFill>
                          <a:schemeClr val="tx1"/>
                        </a:solidFill>
                        <a:latin typeface="Calibri" panose="020F0502020204030204" pitchFamily="34" charset="0"/>
                        <a:cs typeface="Calibri" panose="020F0502020204030204" pitchFamily="34" charset="0"/>
                      </a:endParaRPr>
                    </a:p>
                    <a:p>
                      <a:pPr algn="l">
                        <a:lnSpc>
                          <a:spcPct val="100000"/>
                        </a:lnSpc>
                      </a:pPr>
                      <a:r>
                        <a:rPr lang="en-US" sz="600" b="1" dirty="0">
                          <a:solidFill>
                            <a:schemeClr val="tx1"/>
                          </a:solidFill>
                          <a:latin typeface="Calibri" panose="020F0502020204030204" pitchFamily="34" charset="0"/>
                          <a:cs typeface="Calibri" panose="020F0502020204030204" pitchFamily="34" charset="0"/>
                        </a:rPr>
                        <a:t>Cost spent on attending sporting events (supply, travel </a:t>
                      </a:r>
                      <a:r>
                        <a:rPr lang="en-US" sz="600" b="1" dirty="0" err="1">
                          <a:solidFill>
                            <a:schemeClr val="tx1"/>
                          </a:solidFill>
                          <a:latin typeface="Calibri" panose="020F0502020204030204" pitchFamily="34" charset="0"/>
                          <a:cs typeface="Calibri" panose="020F0502020204030204" pitchFamily="34" charset="0"/>
                        </a:rPr>
                        <a:t>etc</a:t>
                      </a:r>
                      <a:r>
                        <a:rPr lang="en-US" sz="600" b="1" dirty="0">
                          <a:solidFill>
                            <a:schemeClr val="tx1"/>
                          </a:solidFill>
                          <a:latin typeface="Calibri" panose="020F0502020204030204" pitchFamily="34" charset="0"/>
                          <a:cs typeface="Calibri" panose="020F0502020204030204" pitchFamily="34" charset="0"/>
                        </a:rPr>
                        <a:t>)</a:t>
                      </a:r>
                    </a:p>
                    <a:p>
                      <a:pPr algn="l">
                        <a:lnSpc>
                          <a:spcPct val="100000"/>
                        </a:lnSpc>
                      </a:pPr>
                      <a:endParaRPr lang="en-US" sz="600" b="1" dirty="0">
                        <a:solidFill>
                          <a:schemeClr val="tx1"/>
                        </a:solidFill>
                        <a:latin typeface="Calibri" panose="020F0502020204030204" pitchFamily="34" charset="0"/>
                        <a:cs typeface="Calibri" panose="020F0502020204030204" pitchFamily="34" charset="0"/>
                      </a:endParaRPr>
                    </a:p>
                    <a:p>
                      <a:pPr algn="l">
                        <a:lnSpc>
                          <a:spcPct val="100000"/>
                        </a:lnSpc>
                      </a:pPr>
                      <a:r>
                        <a:rPr lang="en-US" sz="600" b="1" dirty="0">
                          <a:solidFill>
                            <a:schemeClr val="tx1"/>
                          </a:solidFill>
                          <a:latin typeface="Calibri" panose="020F0502020204030204" pitchFamily="34" charset="0"/>
                          <a:cs typeface="Calibri" panose="020F0502020204030204" pitchFamily="34" charset="0"/>
                        </a:rPr>
                        <a:t>£2229</a:t>
                      </a:r>
                      <a:endParaRPr lang="en-US" sz="600" b="1" dirty="0">
                        <a:solidFill>
                          <a:schemeClr val="tx1"/>
                        </a:solidFill>
                        <a:highlight>
                          <a:srgbClr val="FFFF00"/>
                        </a:highlight>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773920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7B963-E288-A594-F73A-77BAB18F906B}"/>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37EF1091-D9E8-F50F-C469-7DA3DEDEB30C}"/>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D9EC24E5-DBE8-47EA-B1DE-D1192E89143D}"/>
              </a:ext>
            </a:extLst>
          </p:cNvPr>
          <p:cNvSpPr txBox="1"/>
          <p:nvPr/>
        </p:nvSpPr>
        <p:spPr>
          <a:xfrm>
            <a:off x="241825" y="208550"/>
            <a:ext cx="3559359" cy="461665"/>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a:t>
            </a:r>
            <a:r>
              <a:rPr lang="en-US" sz="1200" b="1" dirty="0">
                <a:latin typeface="Calibri" panose="020F0502020204030204" pitchFamily="34" charset="0"/>
                <a:ea typeface="Calibri" panose="020F0502020204030204" pitchFamily="34" charset="0"/>
                <a:cs typeface="Calibri" panose="020F0502020204030204" pitchFamily="34" charset="0"/>
              </a:rPr>
              <a:t>e: </a:t>
            </a:r>
            <a:r>
              <a:rPr lang="en-US"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Use of sport to develop SEMH needs of children either social skills or building team work.</a:t>
            </a:r>
            <a:endParaRPr lang="en-US" sz="1200" b="1"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2" name="Table 1">
            <a:extLst>
              <a:ext uri="{FF2B5EF4-FFF2-40B4-BE49-F238E27FC236}">
                <a16:creationId xmlns:a16="http://schemas.microsoft.com/office/drawing/2014/main" id="{0C43063D-4996-8F50-39D2-9B3391C83F21}"/>
              </a:ext>
            </a:extLst>
          </p:cNvPr>
          <p:cNvGraphicFramePr>
            <a:graphicFrameLocks noGrp="1"/>
          </p:cNvGraphicFramePr>
          <p:nvPr>
            <p:extLst>
              <p:ext uri="{D42A27DB-BD31-4B8C-83A1-F6EECF244321}">
                <p14:modId xmlns:p14="http://schemas.microsoft.com/office/powerpoint/2010/main" val="748330053"/>
              </p:ext>
            </p:extLst>
          </p:nvPr>
        </p:nvGraphicFramePr>
        <p:xfrm>
          <a:off x="241825" y="670215"/>
          <a:ext cx="5530128" cy="327660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r>
                        <a:rPr lang="en-US" sz="6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Invest in a sports coach for three hours a week to develop children identified by Key Stage Two staff with SEMH challenges. Children to have block of sessions using sport a stepping stone.  </a:t>
                      </a:r>
                      <a:endParaRPr lang="en-GB" sz="6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p>
                      <a:pPr lvl="0"/>
                      <a:r>
                        <a:rPr lang="en-US" sz="6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Monitor children that have received this and inform parents and class teachers. </a:t>
                      </a:r>
                    </a:p>
                    <a:p>
                      <a:pPr lvl="0"/>
                      <a:endParaRPr lang="en-US" sz="6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p>
                      <a:pPr lvl="0"/>
                      <a:r>
                        <a:rPr lang="en-US" sz="6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Push the Year 5 and 6 pupils who are Greater depth and working towards GD. </a:t>
                      </a:r>
                      <a:endParaRPr lang="en-GB" sz="6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Pupils with a SEMH challenges will have an increasingly positive perception of working together as a team as well with others. Intervention targets set by class teachers to have the greatest impact on their SEMH progress.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5 week opportunity to work with Sports Coach thinking outside the box and developing those skills. </a:t>
                      </a:r>
                      <a:endParaRPr lang="en-US" sz="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We expect to see/hear of fewer incidents on the playground as a result of play. Also behaviour within the classroom.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Applying these skills to lessons and sports. </a:t>
                      </a:r>
                      <a:endParaRPr lang="en-US" sz="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Behaviour with others. Better team work.</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Behaviour with others. Better team work. Respect.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Greater thinking when coming to sports for those more able children. </a:t>
                      </a:r>
                      <a:endParaRPr lang="en-US" sz="45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Without the sports premium money this is not sustainable.</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However children have learnt strategies that they can use going forward to help and staff can know these strategies as well. </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r>
                        <a:rPr lang="en-US" sz="600" dirty="0">
                          <a:solidFill>
                            <a:schemeClr val="tx1"/>
                          </a:solidFill>
                          <a:latin typeface="Calibri" panose="020F0502020204030204" pitchFamily="34" charset="0"/>
                          <a:cs typeface="Calibri" panose="020F0502020204030204" pitchFamily="34" charset="0"/>
                        </a:rPr>
                        <a:t>PE lead can continue to develop this as an extra-curriculum club.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Behaviour with others. Better team work.</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solidFill>
                            <a:schemeClr val="tx1"/>
                          </a:solidFill>
                          <a:latin typeface="Calibri" panose="020F0502020204030204" pitchFamily="34" charset="0"/>
                          <a:cs typeface="Calibri" panose="020F0502020204030204" pitchFamily="34" charset="0"/>
                        </a:rPr>
                        <a:t>Cost of the sports coach:</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b="1"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solidFill>
                            <a:schemeClr val="tx1"/>
                          </a:solidFill>
                          <a:latin typeface="Calibri" panose="020F0502020204030204" pitchFamily="34" charset="0"/>
                          <a:cs typeface="Calibri" panose="020F0502020204030204" pitchFamily="34" charset="0"/>
                        </a:rPr>
                        <a:t>£3872</a:t>
                      </a:r>
                    </a:p>
                    <a:p>
                      <a:pPr algn="l">
                        <a:lnSpc>
                          <a:spcPct val="100000"/>
                        </a:lnSpc>
                      </a:pPr>
                      <a:endParaRPr lang="en-US" sz="600" b="1"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2883864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9E3F4-B61C-457A-E840-C9EE07D9A22E}"/>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4EEA956D-2CFF-5B2C-CD1B-06FDF2099C49}"/>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08956E3B-44E3-C739-9807-F5B3AC764123}"/>
              </a:ext>
            </a:extLst>
          </p:cNvPr>
          <p:cNvSpPr txBox="1"/>
          <p:nvPr/>
        </p:nvSpPr>
        <p:spPr>
          <a:xfrm>
            <a:off x="241825" y="208550"/>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 Drive physical activity levels</a:t>
            </a:r>
          </a:p>
        </p:txBody>
      </p:sp>
      <p:graphicFrame>
        <p:nvGraphicFramePr>
          <p:cNvPr id="2" name="Table 1">
            <a:extLst>
              <a:ext uri="{FF2B5EF4-FFF2-40B4-BE49-F238E27FC236}">
                <a16:creationId xmlns:a16="http://schemas.microsoft.com/office/drawing/2014/main" id="{3E931EEE-F173-2C9E-A785-A1E6D92FD218}"/>
              </a:ext>
            </a:extLst>
          </p:cNvPr>
          <p:cNvGraphicFramePr>
            <a:graphicFrameLocks noGrp="1"/>
          </p:cNvGraphicFramePr>
          <p:nvPr>
            <p:extLst>
              <p:ext uri="{D42A27DB-BD31-4B8C-83A1-F6EECF244321}">
                <p14:modId xmlns:p14="http://schemas.microsoft.com/office/powerpoint/2010/main" val="1738862928"/>
              </p:ext>
            </p:extLst>
          </p:nvPr>
        </p:nvGraphicFramePr>
        <p:xfrm>
          <a:off x="294842" y="694098"/>
          <a:ext cx="5530128" cy="318516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6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The number of pupils engaged in active apply at break times and lunchtime will increase. Pupils are engaged in a wider range of activities from basketball, football, multi-skills, OPAL play at lunchtimes. </a:t>
                      </a:r>
                      <a:endParaRPr lang="en-GB" sz="6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tx1"/>
                          </a:solidFill>
                          <a:latin typeface="Calibri" panose="020F0502020204030204" pitchFamily="34" charset="0"/>
                          <a:cs typeface="Calibri" panose="020F0502020204030204" pitchFamily="34" charset="0"/>
                        </a:rPr>
                        <a:t>Provide equipment, train up Sports Leaders, train Lunchtime Supervisors.</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r>
                        <a:rPr lang="en-US" sz="600" dirty="0">
                          <a:solidFill>
                            <a:schemeClr val="tx1"/>
                          </a:solidFill>
                          <a:latin typeface="Calibri" panose="020F0502020204030204" pitchFamily="34" charset="0"/>
                          <a:cs typeface="Calibri" panose="020F0502020204030204" pitchFamily="34" charset="0"/>
                        </a:rPr>
                        <a:t>Work alongside the OPAL (Outdoor Play and Learning) lead for increasing physical activity levels.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tx1"/>
                          </a:solidFill>
                          <a:latin typeface="Calibri" panose="020F0502020204030204" pitchFamily="34" charset="0"/>
                          <a:cs typeface="Calibri" panose="020F0502020204030204" pitchFamily="34" charset="0"/>
                        </a:rPr>
                        <a:t>More children being physically active, trying to make pupils participate in 60 minutes of activity daily. </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r>
                        <a:rPr lang="en-US" sz="600" dirty="0">
                          <a:solidFill>
                            <a:schemeClr val="tx1"/>
                          </a:solidFill>
                          <a:latin typeface="Calibri" panose="020F0502020204030204" pitchFamily="34" charset="0"/>
                          <a:cs typeface="Calibri" panose="020F0502020204030204" pitchFamily="34" charset="0"/>
                        </a:rPr>
                        <a:t>Children enjoying the variety of activities to join in with at lunchtimes.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r>
                        <a:rPr lang="en-US" sz="600" dirty="0">
                          <a:solidFill>
                            <a:schemeClr val="tx1"/>
                          </a:solidFill>
                          <a:latin typeface="Calibri" panose="020F0502020204030204" pitchFamily="34" charset="0"/>
                          <a:cs typeface="Calibri" panose="020F0502020204030204" pitchFamily="34" charset="0"/>
                        </a:rPr>
                        <a:t>Children active at break times and lunchtimes.</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r>
                        <a:rPr lang="en-US" sz="600" dirty="0">
                          <a:solidFill>
                            <a:schemeClr val="tx1"/>
                          </a:solidFill>
                          <a:latin typeface="Calibri" panose="020F0502020204030204" pitchFamily="34" charset="0"/>
                          <a:cs typeface="Calibri" panose="020F0502020204030204" pitchFamily="34" charset="0"/>
                        </a:rPr>
                        <a:t>Variety of activity available for all to join in with.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Having the equipment to play basketball, football, king ball, table tennis. A range of children enjoying lunchtimes, less behaviour and more children getting on. </a:t>
                      </a:r>
                    </a:p>
                    <a:p>
                      <a:pPr algn="l">
                        <a:lnSpc>
                          <a:spcPct val="100000"/>
                        </a:lnSpc>
                      </a:pPr>
                      <a:endParaRPr lang="en-US" sz="45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The more equipment available the more active the children are. </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Come and see the playground at lunchtime!</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b="1" dirty="0">
                          <a:solidFill>
                            <a:schemeClr val="tx1"/>
                          </a:solidFill>
                          <a:latin typeface="Calibri" panose="020F0502020204030204" pitchFamily="34" charset="0"/>
                          <a:cs typeface="Calibri" panose="020F0502020204030204" pitchFamily="34" charset="0"/>
                        </a:rPr>
                        <a:t>New equipment:</a:t>
                      </a:r>
                    </a:p>
                    <a:p>
                      <a:pPr algn="l">
                        <a:lnSpc>
                          <a:spcPct val="100000"/>
                        </a:lnSpc>
                      </a:pPr>
                      <a:endParaRPr lang="en-US" sz="600" b="1" dirty="0">
                        <a:solidFill>
                          <a:schemeClr val="tx1"/>
                        </a:solidFill>
                        <a:latin typeface="Calibri" panose="020F0502020204030204" pitchFamily="34" charset="0"/>
                        <a:cs typeface="Calibri" panose="020F0502020204030204" pitchFamily="34" charset="0"/>
                      </a:endParaRPr>
                    </a:p>
                    <a:p>
                      <a:pPr algn="l">
                        <a:lnSpc>
                          <a:spcPct val="100000"/>
                        </a:lnSpc>
                      </a:pPr>
                      <a:r>
                        <a:rPr lang="en-US" sz="600" b="1" dirty="0">
                          <a:solidFill>
                            <a:schemeClr val="tx1"/>
                          </a:solidFill>
                          <a:latin typeface="Calibri" panose="020F0502020204030204" pitchFamily="34" charset="0"/>
                          <a:cs typeface="Calibri" panose="020F0502020204030204" pitchFamily="34" charset="0"/>
                        </a:rPr>
                        <a:t>£1930</a:t>
                      </a:r>
                    </a:p>
                    <a:p>
                      <a:pPr algn="l">
                        <a:lnSpc>
                          <a:spcPct val="100000"/>
                        </a:lnSpc>
                      </a:pPr>
                      <a:endParaRPr lang="en-US" sz="600" b="1"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2920400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4FA2-8340-0B2B-59CD-4A0DD86358AF}"/>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46ACC86A-8EFB-CC91-83DB-0351EA2D9A5F}"/>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3503C286-6601-B5F6-57C4-A0836621D28E}"/>
              </a:ext>
            </a:extLst>
          </p:cNvPr>
          <p:cNvSpPr txBox="1"/>
          <p:nvPr/>
        </p:nvSpPr>
        <p:spPr>
          <a:xfrm>
            <a:off x="241825" y="208550"/>
            <a:ext cx="3559359" cy="461665"/>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 Strive to ensure all pupils meet the minimum requirement in swimming.</a:t>
            </a:r>
          </a:p>
        </p:txBody>
      </p:sp>
      <p:graphicFrame>
        <p:nvGraphicFramePr>
          <p:cNvPr id="2" name="Table 1">
            <a:extLst>
              <a:ext uri="{FF2B5EF4-FFF2-40B4-BE49-F238E27FC236}">
                <a16:creationId xmlns:a16="http://schemas.microsoft.com/office/drawing/2014/main" id="{EB5C837B-7071-41C7-EAE1-2ED2A10D5D17}"/>
              </a:ext>
            </a:extLst>
          </p:cNvPr>
          <p:cNvGraphicFramePr>
            <a:graphicFrameLocks noGrp="1"/>
          </p:cNvGraphicFramePr>
          <p:nvPr>
            <p:extLst>
              <p:ext uri="{D42A27DB-BD31-4B8C-83A1-F6EECF244321}">
                <p14:modId xmlns:p14="http://schemas.microsoft.com/office/powerpoint/2010/main" val="902248052"/>
              </p:ext>
            </p:extLst>
          </p:nvPr>
        </p:nvGraphicFramePr>
        <p:xfrm>
          <a:off x="294842" y="694098"/>
          <a:ext cx="5530128" cy="338328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700" dirty="0">
                          <a:solidFill>
                            <a:schemeClr val="tx1"/>
                          </a:solidFill>
                          <a:latin typeface="Calibri" panose="020F0502020204030204" pitchFamily="34" charset="0"/>
                          <a:cs typeface="Calibri" panose="020F0502020204030204" pitchFamily="34" charset="0"/>
                        </a:rPr>
                        <a:t>To provide Y5 and Y6 top-up swimming and water safety lessons for pupils that do not meet national curriculum requirements after completing their core swimming lessons. </a:t>
                      </a:r>
                      <a:endParaRPr lang="en-US" sz="7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700" dirty="0">
                          <a:solidFill>
                            <a:schemeClr val="tx1"/>
                          </a:solidFill>
                          <a:latin typeface="Calibri" panose="020F0502020204030204" pitchFamily="34" charset="0"/>
                          <a:cs typeface="Calibri" panose="020F0502020204030204" pitchFamily="34" charset="0"/>
                        </a:rPr>
                        <a:t>Following our core curriculum and water safety lessons we will identify pupils for top-up swimming and make arrangements with swimming providers. </a:t>
                      </a:r>
                    </a:p>
                    <a:p>
                      <a:pPr algn="l">
                        <a:lnSpc>
                          <a:spcPct val="100000"/>
                        </a:lnSpc>
                      </a:pPr>
                      <a:endParaRPr lang="en-US" sz="700" dirty="0">
                        <a:solidFill>
                          <a:schemeClr val="tx1"/>
                        </a:solidFill>
                        <a:latin typeface="Calibri" panose="020F0502020204030204" pitchFamily="34" charset="0"/>
                        <a:cs typeface="Calibri" panose="020F0502020204030204" pitchFamily="34" charset="0"/>
                      </a:endParaRPr>
                    </a:p>
                    <a:p>
                      <a:pPr algn="l">
                        <a:lnSpc>
                          <a:spcPct val="100000"/>
                        </a:lnSpc>
                      </a:pPr>
                      <a:r>
                        <a:rPr lang="en-US" sz="700" dirty="0">
                          <a:solidFill>
                            <a:schemeClr val="tx1"/>
                          </a:solidFill>
                          <a:latin typeface="Calibri" panose="020F0502020204030204" pitchFamily="34" charset="0"/>
                          <a:cs typeface="Calibri" panose="020F0502020204030204" pitchFamily="34" charset="0"/>
                        </a:rPr>
                        <a:t>We will use the PE and Sport Premium to fund top-up swimming. This will not include the cost of transport as the children will walk, so only for the hire of swimming pool and swimming teachers for 6 weeks.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700" dirty="0">
                          <a:solidFill>
                            <a:schemeClr val="tx1"/>
                          </a:solidFill>
                          <a:latin typeface="Calibri" panose="020F0502020204030204" pitchFamily="34" charset="0"/>
                          <a:cs typeface="Calibri" panose="020F0502020204030204" pitchFamily="34" charset="0"/>
                        </a:rPr>
                        <a:t>Our aim is to increase the number of children achieving curriculum requirements by the end of the summer term. </a:t>
                      </a:r>
                    </a:p>
                    <a:p>
                      <a:pPr algn="l">
                        <a:lnSpc>
                          <a:spcPct val="100000"/>
                        </a:lnSpc>
                      </a:pPr>
                      <a:endParaRPr lang="en-US" sz="70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700" b="0" dirty="0">
                          <a:solidFill>
                            <a:schemeClr val="tx1"/>
                          </a:solidFill>
                          <a:latin typeface="Calibri" panose="020F0502020204030204" pitchFamily="34" charset="0"/>
                          <a:cs typeface="Calibri" panose="020F0502020204030204" pitchFamily="34" charset="0"/>
                        </a:rPr>
                        <a:t>At the end of year 5, 80% of pupils could swim 25m and use a range of strokes effectively. Now they are in year 6, we hope that through top up swimming, this will increase this closer to 100%. </a:t>
                      </a:r>
                      <a:endParaRPr lang="en-US" sz="700" b="0" dirty="0">
                        <a:solidFill>
                          <a:schemeClr val="tx1"/>
                        </a:solidFill>
                        <a:highlight>
                          <a:srgbClr val="00FF00"/>
                        </a:highlight>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700" dirty="0">
                          <a:solidFill>
                            <a:schemeClr val="tx1"/>
                          </a:solidFill>
                          <a:latin typeface="Calibri" panose="020F0502020204030204" pitchFamily="34" charset="0"/>
                          <a:cs typeface="Calibri" panose="020F0502020204030204" pitchFamily="34" charset="0"/>
                        </a:rPr>
                        <a:t>Swimming assessment reports and data.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0" dirty="0">
                          <a:solidFill>
                            <a:schemeClr val="tx1"/>
                          </a:solidFill>
                          <a:latin typeface="Calibri" panose="020F0502020204030204" pitchFamily="34" charset="0"/>
                          <a:cs typeface="Calibri" panose="020F0502020204030204" pitchFamily="34" charset="0"/>
                        </a:rPr>
                        <a:t>At the end of year 5, 80% of pupils could swim 25m and use a range of strokes effectively. </a:t>
                      </a:r>
                      <a:r>
                        <a:rPr lang="en-US" sz="700" b="1" dirty="0">
                          <a:solidFill>
                            <a:schemeClr val="tx1"/>
                          </a:solidFill>
                          <a:latin typeface="Calibri" panose="020F0502020204030204" pitchFamily="34" charset="0"/>
                          <a:cs typeface="Calibri" panose="020F0502020204030204" pitchFamily="34" charset="0"/>
                        </a:rPr>
                        <a:t>Now</a:t>
                      </a:r>
                      <a:r>
                        <a:rPr lang="en-US" sz="700" b="0" dirty="0">
                          <a:solidFill>
                            <a:schemeClr val="tx1"/>
                          </a:solidFill>
                          <a:latin typeface="Calibri" panose="020F0502020204030204" pitchFamily="34" charset="0"/>
                          <a:cs typeface="Calibri" panose="020F0502020204030204" pitchFamily="34" charset="0"/>
                        </a:rPr>
                        <a:t> in July 2026, these pupils are year 6, and  93% of year 6 pupils can swim 25m, perform safe self rescue and use a range of strokes.</a:t>
                      </a:r>
                      <a:endParaRPr lang="en-US" sz="700" b="0" dirty="0">
                        <a:solidFill>
                          <a:schemeClr val="tx1"/>
                        </a:solidFill>
                        <a:highlight>
                          <a:srgbClr val="00FF00"/>
                        </a:highlight>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700" dirty="0">
                          <a:solidFill>
                            <a:schemeClr val="tx1"/>
                          </a:solidFill>
                          <a:latin typeface="Calibri" panose="020F0502020204030204" pitchFamily="34" charset="0"/>
                          <a:cs typeface="Calibri" panose="020F0502020204030204" pitchFamily="34" charset="0"/>
                        </a:rPr>
                        <a:t>The school are committed to raising the required funds for top up swimming going forwards. Money is set for this and the swimming pool is already booked for next year.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700">
                          <a:solidFill>
                            <a:schemeClr val="tx1"/>
                          </a:solidFill>
                          <a:latin typeface="Calibri" panose="020F0502020204030204" pitchFamily="34" charset="0"/>
                          <a:cs typeface="Calibri" panose="020F0502020204030204" pitchFamily="34" charset="0"/>
                        </a:rPr>
                        <a:t>Swimming assessment reports and data. </a:t>
                      </a:r>
                      <a:endParaRPr lang="en-US" sz="7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solidFill>
                            <a:schemeClr val="tx1"/>
                          </a:solidFill>
                          <a:latin typeface="Calibri" panose="020F0502020204030204" pitchFamily="34" charset="0"/>
                          <a:cs typeface="Calibri" panose="020F0502020204030204" pitchFamily="34" charset="0"/>
                        </a:rPr>
                        <a:t>Total £1500</a:t>
                      </a:r>
                    </a:p>
                    <a:p>
                      <a:pPr algn="l">
                        <a:lnSpc>
                          <a:spcPct val="100000"/>
                        </a:lnSpc>
                      </a:pPr>
                      <a:endParaRPr lang="en-US" sz="700" b="1"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7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7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253621141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96246342825334797DBE20D08B832FF" ma:contentTypeVersion="16" ma:contentTypeDescription="Create a new document." ma:contentTypeScope="" ma:versionID="e659db485df9125c3a80a98555ec03df">
  <xsd:schema xmlns:xsd="http://www.w3.org/2001/XMLSchema" xmlns:xs="http://www.w3.org/2001/XMLSchema" xmlns:p="http://schemas.microsoft.com/office/2006/metadata/properties" xmlns:ns2="fc04d2d4-e331-4b1a-8cfa-bce25ba48e14" xmlns:ns3="db84344f-d28f-4cec-b64d-73e871744e90" targetNamespace="http://schemas.microsoft.com/office/2006/metadata/properties" ma:root="true" ma:fieldsID="89546f565f39f9e8bd6cc1e9022adabc" ns2:_="" ns3:_="">
    <xsd:import namespace="fc04d2d4-e331-4b1a-8cfa-bce25ba48e14"/>
    <xsd:import namespace="db84344f-d28f-4cec-b64d-73e871744e9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04d2d4-e331-4b1a-8cfa-bce25ba48e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a43462a-a08c-472f-8da7-efe38e813c36"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b84344f-d28f-4cec-b64d-73e871744e90"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fd363abd-fa63-48cb-81b6-145570e2d268}" ma:internalName="TaxCatchAll" ma:showField="CatchAllData" ma:web="db84344f-d28f-4cec-b64d-73e871744e90">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b84344f-d28f-4cec-b64d-73e871744e90" xsi:nil="true"/>
    <lcf76f155ced4ddcb4097134ff3c332f xmlns="fc04d2d4-e331-4b1a-8cfa-bce25ba48e1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C58DFE1-A0AA-4814-8945-60BF65BDD1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04d2d4-e331-4b1a-8cfa-bce25ba48e14"/>
    <ds:schemaRef ds:uri="db84344f-d28f-4cec-b64d-73e871744e9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6EC1588-5966-4CAE-9B5E-D193F43E361B}">
  <ds:schemaRefs>
    <ds:schemaRef ds:uri="http://schemas.microsoft.com/sharepoint/v3/contenttype/forms"/>
  </ds:schemaRefs>
</ds:datastoreItem>
</file>

<file path=customXml/itemProps3.xml><?xml version="1.0" encoding="utf-8"?>
<ds:datastoreItem xmlns:ds="http://schemas.openxmlformats.org/officeDocument/2006/customXml" ds:itemID="{09E4C6AC-F3D0-44A4-AFAD-746B333FC8C7}">
  <ds:schemaRefs>
    <ds:schemaRef ds:uri="http://schemas.microsoft.com/office/2006/metadata/properties"/>
    <ds:schemaRef ds:uri="http://schemas.microsoft.com/office/infopath/2007/PartnerControls"/>
    <ds:schemaRef ds:uri="db84344f-d28f-4cec-b64d-73e871744e90"/>
    <ds:schemaRef ds:uri="fc04d2d4-e331-4b1a-8cfa-bce25ba48e14"/>
  </ds:schemaRefs>
</ds:datastoreItem>
</file>

<file path=docProps/app.xml><?xml version="1.0" encoding="utf-8"?>
<Properties xmlns="http://schemas.openxmlformats.org/officeDocument/2006/extended-properties" xmlns:vt="http://schemas.openxmlformats.org/officeDocument/2006/docPropsVTypes">
  <Template>Office Theme</Template>
  <TotalTime>205</TotalTime>
  <Words>3313</Words>
  <Application>Microsoft Office PowerPoint</Application>
  <PresentationFormat>Custom</PresentationFormat>
  <Paragraphs>358</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Rock</dc:creator>
  <cp:lastModifiedBy>Caroline Pegrum</cp:lastModifiedBy>
  <cp:revision>15</cp:revision>
  <dcterms:created xsi:type="dcterms:W3CDTF">2025-10-08T18:09:30Z</dcterms:created>
  <dcterms:modified xsi:type="dcterms:W3CDTF">2026-09-21T11:32:37Z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0x010100D96246342825334797DBE20D08B832FF</vt:lpwstr>
  </property>
  <property fmtid="{D5CDD505-2E9C-101B-9397-08002B2CF9AE}" pid="3" name="MediaServiceImageTags">
    <vt:lpwstr/>
  </property>
</Properties>
</file>